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64" r:id="rId11"/>
    <p:sldId id="265" r:id="rId12"/>
    <p:sldId id="266" r:id="rId13"/>
    <p:sldId id="274" r:id="rId14"/>
    <p:sldId id="275" r:id="rId15"/>
    <p:sldId id="267" r:id="rId16"/>
    <p:sldId id="276" r:id="rId17"/>
    <p:sldId id="268" r:id="rId18"/>
    <p:sldId id="271" r:id="rId19"/>
    <p:sldId id="272" r:id="rId20"/>
  </p:sldIdLst>
  <p:sldSz cx="14630400" cy="8229600"/>
  <p:notesSz cx="8229600" cy="14630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Raleway Light" pitchFamily="2" charset="0"/>
      <p:regular r:id="rId30"/>
      <p: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3F3F3"/>
    <a:srgbClr val="E1E1EA"/>
    <a:srgbClr val="CFCFCF"/>
    <a:srgbClr val="D2D2E0"/>
    <a:srgbClr val="015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077EB6-EBEF-49D7-B6BC-63E5BCC39A79}" v="56" dt="2026-01-05T09:48:57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62" autoAdjust="0"/>
    <p:restoredTop sz="94610"/>
  </p:normalViewPr>
  <p:slideViewPr>
    <p:cSldViewPr snapToGrid="0" snapToObjects="1">
      <p:cViewPr varScale="1">
        <p:scale>
          <a:sx n="47" d="100"/>
          <a:sy n="47" d="100"/>
        </p:scale>
        <p:origin x="1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rin Sella" userId="f14974d252c1a3c0" providerId="LiveId" clId="{FC077EB6-EBEF-49D7-B6BC-63E5BCC39A79}"/>
    <pc:docChg chg="undo redo custSel addSld delSld modSld">
      <pc:chgData name="Yarin Sella" userId="f14974d252c1a3c0" providerId="LiveId" clId="{FC077EB6-EBEF-49D7-B6BC-63E5BCC39A79}" dt="2026-01-05T10:10:19.632" v="1862" actId="20577"/>
      <pc:docMkLst>
        <pc:docMk/>
      </pc:docMkLst>
      <pc:sldChg chg="addSp delSp modSp mod modTransition">
        <pc:chgData name="Yarin Sella" userId="f14974d252c1a3c0" providerId="LiveId" clId="{FC077EB6-EBEF-49D7-B6BC-63E5BCC39A79}" dt="2026-01-05T09:29:30.251" v="303"/>
        <pc:sldMkLst>
          <pc:docMk/>
          <pc:sldMk cId="0" sldId="256"/>
        </pc:sldMkLst>
        <pc:spChg chg="mod">
          <ac:chgData name="Yarin Sella" userId="f14974d252c1a3c0" providerId="LiveId" clId="{FC077EB6-EBEF-49D7-B6BC-63E5BCC39A79}" dt="2026-01-05T09:11:04.645" v="24" actId="1076"/>
          <ac:spMkLst>
            <pc:docMk/>
            <pc:sldMk cId="0" sldId="256"/>
            <ac:spMk id="3" creationId="{00000000-0000-0000-0000-000000000000}"/>
          </ac:spMkLst>
        </pc:spChg>
        <pc:spChg chg="del mod">
          <ac:chgData name="Yarin Sella" userId="f14974d252c1a3c0" providerId="LiveId" clId="{FC077EB6-EBEF-49D7-B6BC-63E5BCC39A79}" dt="2026-01-05T09:10:24.959" v="8" actId="478"/>
          <ac:spMkLst>
            <pc:docMk/>
            <pc:sldMk cId="0" sldId="256"/>
            <ac:spMk id="4" creationId="{00000000-0000-0000-0000-000000000000}"/>
          </ac:spMkLst>
        </pc:spChg>
        <pc:picChg chg="mod">
          <ac:chgData name="Yarin Sella" userId="f14974d252c1a3c0" providerId="LiveId" clId="{FC077EB6-EBEF-49D7-B6BC-63E5BCC39A79}" dt="2026-01-05T09:10:59.204" v="23" actId="14100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Yarin Sella" userId="f14974d252c1a3c0" providerId="LiveId" clId="{FC077EB6-EBEF-49D7-B6BC-63E5BCC39A79}" dt="2026-01-05T09:11:04.645" v="24" actId="1076"/>
          <ac:picMkLst>
            <pc:docMk/>
            <pc:sldMk cId="0" sldId="256"/>
            <ac:picMk id="5" creationId="{1FF25C32-0C18-47BC-888F-F95E2F142CED}"/>
          </ac:picMkLst>
        </pc:picChg>
      </pc:sldChg>
      <pc:sldChg chg="modSp mod modTransition modNotesTx">
        <pc:chgData name="Yarin Sella" userId="f14974d252c1a3c0" providerId="LiveId" clId="{FC077EB6-EBEF-49D7-B6BC-63E5BCC39A79}" dt="2026-01-05T10:00:53.003" v="598" actId="20577"/>
        <pc:sldMkLst>
          <pc:docMk/>
          <pc:sldMk cId="0" sldId="257"/>
        </pc:sldMkLst>
        <pc:spChg chg="mod">
          <ac:chgData name="Yarin Sella" userId="f14974d252c1a3c0" providerId="LiveId" clId="{FC077EB6-EBEF-49D7-B6BC-63E5BCC39A79}" dt="2026-01-05T09:32:42.968" v="354" actId="120"/>
          <ac:spMkLst>
            <pc:docMk/>
            <pc:sldMk cId="0" sldId="257"/>
            <ac:spMk id="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42.968" v="354" actId="120"/>
          <ac:spMkLst>
            <pc:docMk/>
            <pc:sldMk cId="0" sldId="257"/>
            <ac:spMk id="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42.968" v="354" actId="120"/>
          <ac:spMkLst>
            <pc:docMk/>
            <pc:sldMk cId="0" sldId="257"/>
            <ac:spMk id="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42.968" v="354" actId="120"/>
          <ac:spMkLst>
            <pc:docMk/>
            <pc:sldMk cId="0" sldId="257"/>
            <ac:spMk id="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42.968" v="354" actId="120"/>
          <ac:spMkLst>
            <pc:docMk/>
            <pc:sldMk cId="0" sldId="257"/>
            <ac:spMk id="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42.968" v="354" actId="120"/>
          <ac:spMkLst>
            <pc:docMk/>
            <pc:sldMk cId="0" sldId="257"/>
            <ac:spMk id="9" creationId="{00000000-0000-0000-0000-000000000000}"/>
          </ac:spMkLst>
        </pc:spChg>
      </pc:sldChg>
      <pc:sldChg chg="addSp modSp mod modTransition">
        <pc:chgData name="Yarin Sella" userId="f14974d252c1a3c0" providerId="LiveId" clId="{FC077EB6-EBEF-49D7-B6BC-63E5BCC39A79}" dt="2026-01-05T09:32:36.745" v="352" actId="120"/>
        <pc:sldMkLst>
          <pc:docMk/>
          <pc:sldMk cId="0" sldId="258"/>
        </pc:sldMkLst>
        <pc:spChg chg="mod">
          <ac:chgData name="Yarin Sella" userId="f14974d252c1a3c0" providerId="LiveId" clId="{FC077EB6-EBEF-49D7-B6BC-63E5BCC39A79}" dt="2026-01-05T09:32:36.745" v="352" actId="120"/>
          <ac:spMkLst>
            <pc:docMk/>
            <pc:sldMk cId="0" sldId="258"/>
            <ac:spMk id="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36.745" v="352" actId="120"/>
          <ac:spMkLst>
            <pc:docMk/>
            <pc:sldMk cId="0" sldId="258"/>
            <ac:spMk id="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36.745" v="352" actId="120"/>
          <ac:spMkLst>
            <pc:docMk/>
            <pc:sldMk cId="0" sldId="258"/>
            <ac:spMk id="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36.745" v="352" actId="120"/>
          <ac:spMkLst>
            <pc:docMk/>
            <pc:sldMk cId="0" sldId="258"/>
            <ac:spMk id="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36.745" v="352" actId="120"/>
          <ac:spMkLst>
            <pc:docMk/>
            <pc:sldMk cId="0" sldId="258"/>
            <ac:spMk id="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36.745" v="352" actId="120"/>
          <ac:spMkLst>
            <pc:docMk/>
            <pc:sldMk cId="0" sldId="258"/>
            <ac:spMk id="10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36.745" v="352" actId="120"/>
          <ac:spMkLst>
            <pc:docMk/>
            <pc:sldMk cId="0" sldId="258"/>
            <ac:spMk id="1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36.745" v="352" actId="120"/>
          <ac:spMkLst>
            <pc:docMk/>
            <pc:sldMk cId="0" sldId="258"/>
            <ac:spMk id="1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36.745" v="352" actId="120"/>
          <ac:spMkLst>
            <pc:docMk/>
            <pc:sldMk cId="0" sldId="258"/>
            <ac:spMk id="1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36.745" v="352" actId="120"/>
          <ac:spMkLst>
            <pc:docMk/>
            <pc:sldMk cId="0" sldId="258"/>
            <ac:spMk id="1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36.745" v="352" actId="120"/>
          <ac:spMkLst>
            <pc:docMk/>
            <pc:sldMk cId="0" sldId="258"/>
            <ac:spMk id="17" creationId="{00000000-0000-0000-0000-000000000000}"/>
          </ac:spMkLst>
        </pc:spChg>
        <pc:picChg chg="add mod">
          <ac:chgData name="Yarin Sella" userId="f14974d252c1a3c0" providerId="LiveId" clId="{FC077EB6-EBEF-49D7-B6BC-63E5BCC39A79}" dt="2026-01-05T09:11:50.141" v="28" actId="1076"/>
          <ac:picMkLst>
            <pc:docMk/>
            <pc:sldMk cId="0" sldId="258"/>
            <ac:picMk id="18" creationId="{8D81832C-870A-4062-814F-FC1F9C82B855}"/>
          </ac:picMkLst>
        </pc:picChg>
      </pc:sldChg>
      <pc:sldChg chg="modSp mod modTransition">
        <pc:chgData name="Yarin Sella" userId="f14974d252c1a3c0" providerId="LiveId" clId="{FC077EB6-EBEF-49D7-B6BC-63E5BCC39A79}" dt="2026-01-05T09:32:28.071" v="348" actId="120"/>
        <pc:sldMkLst>
          <pc:docMk/>
          <pc:sldMk cId="0" sldId="259"/>
        </pc:sldMkLst>
        <pc:spChg chg="mod">
          <ac:chgData name="Yarin Sella" userId="f14974d252c1a3c0" providerId="LiveId" clId="{FC077EB6-EBEF-49D7-B6BC-63E5BCC39A79}" dt="2026-01-05T09:32:28.071" v="348" actId="120"/>
          <ac:spMkLst>
            <pc:docMk/>
            <pc:sldMk cId="0" sldId="259"/>
            <ac:spMk id="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28.071" v="348" actId="120"/>
          <ac:spMkLst>
            <pc:docMk/>
            <pc:sldMk cId="0" sldId="259"/>
            <ac:spMk id="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28.071" v="348" actId="120"/>
          <ac:spMkLst>
            <pc:docMk/>
            <pc:sldMk cId="0" sldId="259"/>
            <ac:spMk id="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28.071" v="348" actId="120"/>
          <ac:spMkLst>
            <pc:docMk/>
            <pc:sldMk cId="0" sldId="259"/>
            <ac:spMk id="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28.071" v="348" actId="120"/>
          <ac:spMkLst>
            <pc:docMk/>
            <pc:sldMk cId="0" sldId="259"/>
            <ac:spMk id="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28.071" v="348" actId="120"/>
          <ac:spMkLst>
            <pc:docMk/>
            <pc:sldMk cId="0" sldId="259"/>
            <ac:spMk id="1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28.071" v="348" actId="120"/>
          <ac:spMkLst>
            <pc:docMk/>
            <pc:sldMk cId="0" sldId="259"/>
            <ac:spMk id="12" creationId="{00000000-0000-0000-0000-000000000000}"/>
          </ac:spMkLst>
        </pc:spChg>
      </pc:sldChg>
      <pc:sldChg chg="modSp mod modTransition modNotesTx">
        <pc:chgData name="Yarin Sella" userId="f14974d252c1a3c0" providerId="LiveId" clId="{FC077EB6-EBEF-49D7-B6BC-63E5BCC39A79}" dt="2026-01-05T10:01:18.982" v="668" actId="20577"/>
        <pc:sldMkLst>
          <pc:docMk/>
          <pc:sldMk cId="0" sldId="260"/>
        </pc:sldMkLst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10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1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1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1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1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1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1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2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22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2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2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18.905" v="346" actId="120"/>
          <ac:spMkLst>
            <pc:docMk/>
            <pc:sldMk cId="0" sldId="260"/>
            <ac:spMk id="26" creationId="{00000000-0000-0000-0000-000000000000}"/>
          </ac:spMkLst>
        </pc:spChg>
      </pc:sldChg>
      <pc:sldChg chg="modSp mod modTransition">
        <pc:chgData name="Yarin Sella" userId="f14974d252c1a3c0" providerId="LiveId" clId="{FC077EB6-EBEF-49D7-B6BC-63E5BCC39A79}" dt="2026-01-05T09:32:03.684" v="342" actId="120"/>
        <pc:sldMkLst>
          <pc:docMk/>
          <pc:sldMk cId="0" sldId="261"/>
        </pc:sldMkLst>
        <pc:spChg chg="mod">
          <ac:chgData name="Yarin Sella" userId="f14974d252c1a3c0" providerId="LiveId" clId="{FC077EB6-EBEF-49D7-B6BC-63E5BCC39A79}" dt="2026-01-05T09:32:03.684" v="342" actId="120"/>
          <ac:spMkLst>
            <pc:docMk/>
            <pc:sldMk cId="0" sldId="261"/>
            <ac:spMk id="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03.684" v="342" actId="120"/>
          <ac:spMkLst>
            <pc:docMk/>
            <pc:sldMk cId="0" sldId="261"/>
            <ac:spMk id="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03.684" v="342" actId="120"/>
          <ac:spMkLst>
            <pc:docMk/>
            <pc:sldMk cId="0" sldId="261"/>
            <ac:spMk id="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03.684" v="342" actId="120"/>
          <ac:spMkLst>
            <pc:docMk/>
            <pc:sldMk cId="0" sldId="261"/>
            <ac:spMk id="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03.684" v="342" actId="120"/>
          <ac:spMkLst>
            <pc:docMk/>
            <pc:sldMk cId="0" sldId="261"/>
            <ac:spMk id="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03.684" v="342" actId="120"/>
          <ac:spMkLst>
            <pc:docMk/>
            <pc:sldMk cId="0" sldId="261"/>
            <ac:spMk id="10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03.684" v="342" actId="120"/>
          <ac:spMkLst>
            <pc:docMk/>
            <pc:sldMk cId="0" sldId="261"/>
            <ac:spMk id="1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2:03.684" v="342" actId="120"/>
          <ac:spMkLst>
            <pc:docMk/>
            <pc:sldMk cId="0" sldId="261"/>
            <ac:spMk id="12" creationId="{00000000-0000-0000-0000-000000000000}"/>
          </ac:spMkLst>
        </pc:spChg>
      </pc:sldChg>
      <pc:sldChg chg="addSp delSp modSp mod modTransition modNotesTx">
        <pc:chgData name="Yarin Sella" userId="f14974d252c1a3c0" providerId="LiveId" clId="{FC077EB6-EBEF-49D7-B6BC-63E5BCC39A79}" dt="2026-01-05T10:01:55.229" v="747" actId="20577"/>
        <pc:sldMkLst>
          <pc:docMk/>
          <pc:sldMk cId="0" sldId="262"/>
        </pc:sldMkLst>
        <pc:graphicFrameChg chg="add mod modGraphic">
          <ac:chgData name="Yarin Sella" userId="f14974d252c1a3c0" providerId="LiveId" clId="{FC077EB6-EBEF-49D7-B6BC-63E5BCC39A79}" dt="2026-01-05T09:15:05.286" v="153" actId="1076"/>
          <ac:graphicFrameMkLst>
            <pc:docMk/>
            <pc:sldMk cId="0" sldId="262"/>
            <ac:graphicFrameMk id="8" creationId="{0F3BAF49-43F1-4365-B6FA-AF6926DA972C}"/>
          </ac:graphicFrameMkLst>
        </pc:graphicFrameChg>
        <pc:picChg chg="del mod">
          <ac:chgData name="Yarin Sella" userId="f14974d252c1a3c0" providerId="LiveId" clId="{FC077EB6-EBEF-49D7-B6BC-63E5BCC39A79}" dt="2026-01-05T09:14:49.699" v="146" actId="478"/>
          <ac:picMkLst>
            <pc:docMk/>
            <pc:sldMk cId="0" sldId="262"/>
            <ac:picMk id="6" creationId="{00000000-0000-0000-0000-000000000000}"/>
          </ac:picMkLst>
        </pc:picChg>
      </pc:sldChg>
      <pc:sldChg chg="modSp mod modTransition modNotesTx">
        <pc:chgData name="Yarin Sella" userId="f14974d252c1a3c0" providerId="LiveId" clId="{FC077EB6-EBEF-49D7-B6BC-63E5BCC39A79}" dt="2026-01-05T10:03:42.597" v="1050" actId="20577"/>
        <pc:sldMkLst>
          <pc:docMk/>
          <pc:sldMk cId="0" sldId="263"/>
        </pc:sldMkLst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10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1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1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1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1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2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22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2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3.131" v="335" actId="1076"/>
          <ac:spMkLst>
            <pc:docMk/>
            <pc:sldMk cId="0" sldId="263"/>
            <ac:spMk id="2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2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2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49.318" v="339" actId="120"/>
          <ac:spMkLst>
            <pc:docMk/>
            <pc:sldMk cId="0" sldId="263"/>
            <ac:spMk id="29" creationId="{00000000-0000-0000-0000-000000000000}"/>
          </ac:spMkLst>
        </pc:spChg>
      </pc:sldChg>
      <pc:sldChg chg="modSp mod modTransition">
        <pc:chgData name="Yarin Sella" userId="f14974d252c1a3c0" providerId="LiveId" clId="{FC077EB6-EBEF-49D7-B6BC-63E5BCC39A79}" dt="2026-01-05T09:31:35.674" v="333" actId="120"/>
        <pc:sldMkLst>
          <pc:docMk/>
          <pc:sldMk cId="0" sldId="264"/>
        </pc:sldMkLst>
        <pc:spChg chg="mod">
          <ac:chgData name="Yarin Sella" userId="f14974d252c1a3c0" providerId="LiveId" clId="{FC077EB6-EBEF-49D7-B6BC-63E5BCC39A79}" dt="2026-01-05T09:31:35.674" v="333" actId="120"/>
          <ac:spMkLst>
            <pc:docMk/>
            <pc:sldMk cId="0" sldId="264"/>
            <ac:spMk id="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35.674" v="333" actId="120"/>
          <ac:spMkLst>
            <pc:docMk/>
            <pc:sldMk cId="0" sldId="264"/>
            <ac:spMk id="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35.674" v="333" actId="120"/>
          <ac:spMkLst>
            <pc:docMk/>
            <pc:sldMk cId="0" sldId="264"/>
            <ac:spMk id="12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35.674" v="333" actId="120"/>
          <ac:spMkLst>
            <pc:docMk/>
            <pc:sldMk cId="0" sldId="264"/>
            <ac:spMk id="1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35.674" v="333" actId="12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35.674" v="333" actId="120"/>
          <ac:spMkLst>
            <pc:docMk/>
            <pc:sldMk cId="0" sldId="264"/>
            <ac:spMk id="1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35.674" v="333" actId="120"/>
          <ac:spMkLst>
            <pc:docMk/>
            <pc:sldMk cId="0" sldId="264"/>
            <ac:spMk id="20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35.674" v="333" actId="120"/>
          <ac:spMkLst>
            <pc:docMk/>
            <pc:sldMk cId="0" sldId="264"/>
            <ac:spMk id="2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35.674" v="333" actId="120"/>
          <ac:spMkLst>
            <pc:docMk/>
            <pc:sldMk cId="0" sldId="264"/>
            <ac:spMk id="2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35.674" v="333" actId="120"/>
          <ac:spMkLst>
            <pc:docMk/>
            <pc:sldMk cId="0" sldId="264"/>
            <ac:spMk id="2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35.674" v="333" actId="120"/>
          <ac:spMkLst>
            <pc:docMk/>
            <pc:sldMk cId="0" sldId="264"/>
            <ac:spMk id="26" creationId="{00000000-0000-0000-0000-000000000000}"/>
          </ac:spMkLst>
        </pc:spChg>
      </pc:sldChg>
      <pc:sldChg chg="addSp delSp modSp mod modTransition modNotesTx">
        <pc:chgData name="Yarin Sella" userId="f14974d252c1a3c0" providerId="LiveId" clId="{FC077EB6-EBEF-49D7-B6BC-63E5BCC39A79}" dt="2026-01-05T10:04:55.564" v="1232" actId="20577"/>
        <pc:sldMkLst>
          <pc:docMk/>
          <pc:sldMk cId="0" sldId="265"/>
        </pc:sldMkLst>
        <pc:spChg chg="mod">
          <ac:chgData name="Yarin Sella" userId="f14974d252c1a3c0" providerId="LiveId" clId="{FC077EB6-EBEF-49D7-B6BC-63E5BCC39A79}" dt="2026-01-05T09:17:41.396" v="180" actId="14100"/>
          <ac:spMkLst>
            <pc:docMk/>
            <pc:sldMk cId="0" sldId="265"/>
            <ac:spMk id="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18:01.992" v="190" actId="164"/>
          <ac:spMkLst>
            <pc:docMk/>
            <pc:sldMk cId="0" sldId="265"/>
            <ac:spMk id="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18:01.992" v="190" actId="164"/>
          <ac:spMkLst>
            <pc:docMk/>
            <pc:sldMk cId="0" sldId="265"/>
            <ac:spMk id="9" creationId="{00000000-0000-0000-0000-000000000000}"/>
          </ac:spMkLst>
        </pc:spChg>
        <pc:spChg chg="del mod">
          <ac:chgData name="Yarin Sella" userId="f14974d252c1a3c0" providerId="LiveId" clId="{FC077EB6-EBEF-49D7-B6BC-63E5BCC39A79}" dt="2026-01-05T09:20:02.973" v="221" actId="478"/>
          <ac:spMkLst>
            <pc:docMk/>
            <pc:sldMk cId="0" sldId="265"/>
            <ac:spMk id="10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18:11.083" v="193" actId="164"/>
          <ac:spMkLst>
            <pc:docMk/>
            <pc:sldMk cId="0" sldId="265"/>
            <ac:spMk id="1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18:11.083" v="193" actId="164"/>
          <ac:spMkLst>
            <pc:docMk/>
            <pc:sldMk cId="0" sldId="265"/>
            <ac:spMk id="1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18:50.567" v="204" actId="207"/>
          <ac:spMkLst>
            <pc:docMk/>
            <pc:sldMk cId="0" sldId="265"/>
            <ac:spMk id="14" creationId="{00000000-0000-0000-0000-000000000000}"/>
          </ac:spMkLst>
        </pc:spChg>
        <pc:spChg chg="add mod ord">
          <ac:chgData name="Yarin Sella" userId="f14974d252c1a3c0" providerId="LiveId" clId="{FC077EB6-EBEF-49D7-B6BC-63E5BCC39A79}" dt="2026-01-05T09:20:09.369" v="222" actId="555"/>
          <ac:spMkLst>
            <pc:docMk/>
            <pc:sldMk cId="0" sldId="265"/>
            <ac:spMk id="19" creationId="{FC0D4280-4043-4915-AD6E-ED662A26CBEE}"/>
          </ac:spMkLst>
        </pc:spChg>
        <pc:spChg chg="add mod ord">
          <ac:chgData name="Yarin Sella" userId="f14974d252c1a3c0" providerId="LiveId" clId="{FC077EB6-EBEF-49D7-B6BC-63E5BCC39A79}" dt="2026-01-05T09:20:09.369" v="222" actId="555"/>
          <ac:spMkLst>
            <pc:docMk/>
            <pc:sldMk cId="0" sldId="265"/>
            <ac:spMk id="20" creationId="{5521429E-6E4A-496C-A89A-F5690E053364}"/>
          </ac:spMkLst>
        </pc:spChg>
        <pc:grpChg chg="add mod">
          <ac:chgData name="Yarin Sella" userId="f14974d252c1a3c0" providerId="LiveId" clId="{FC077EB6-EBEF-49D7-B6BC-63E5BCC39A79}" dt="2026-01-05T09:19:58.846" v="220" actId="555"/>
          <ac:grpSpMkLst>
            <pc:docMk/>
            <pc:sldMk cId="0" sldId="265"/>
            <ac:grpSpMk id="17" creationId="{5D632C03-6431-446C-B833-3EF7D08B28C2}"/>
          </ac:grpSpMkLst>
        </pc:grpChg>
        <pc:grpChg chg="add mod">
          <ac:chgData name="Yarin Sella" userId="f14974d252c1a3c0" providerId="LiveId" clId="{FC077EB6-EBEF-49D7-B6BC-63E5BCC39A79}" dt="2026-01-05T09:19:58.846" v="220" actId="555"/>
          <ac:grpSpMkLst>
            <pc:docMk/>
            <pc:sldMk cId="0" sldId="265"/>
            <ac:grpSpMk id="18" creationId="{795C81BD-13E4-42D7-AEF1-BCC181A360D1}"/>
          </ac:grpSpMkLst>
        </pc:grpChg>
        <pc:picChg chg="mod">
          <ac:chgData name="Yarin Sella" userId="f14974d252c1a3c0" providerId="LiveId" clId="{FC077EB6-EBEF-49D7-B6BC-63E5BCC39A79}" dt="2026-01-05T09:17:46.710" v="184" actId="1076"/>
          <ac:picMkLst>
            <pc:docMk/>
            <pc:sldMk cId="0" sldId="265"/>
            <ac:picMk id="5" creationId="{00000000-0000-0000-0000-000000000000}"/>
          </ac:picMkLst>
        </pc:picChg>
        <pc:picChg chg="mod ord">
          <ac:chgData name="Yarin Sella" userId="f14974d252c1a3c0" providerId="LiveId" clId="{FC077EB6-EBEF-49D7-B6BC-63E5BCC39A79}" dt="2026-01-05T09:18:01.992" v="190" actId="164"/>
          <ac:picMkLst>
            <pc:docMk/>
            <pc:sldMk cId="0" sldId="265"/>
            <ac:picMk id="8" creationId="{00000000-0000-0000-0000-000000000000}"/>
          </ac:picMkLst>
        </pc:picChg>
        <pc:picChg chg="mod ord">
          <ac:chgData name="Yarin Sella" userId="f14974d252c1a3c0" providerId="LiveId" clId="{FC077EB6-EBEF-49D7-B6BC-63E5BCC39A79}" dt="2026-01-05T09:18:11.083" v="193" actId="164"/>
          <ac:picMkLst>
            <pc:docMk/>
            <pc:sldMk cId="0" sldId="265"/>
            <ac:picMk id="12" creationId="{00000000-0000-0000-0000-000000000000}"/>
          </ac:picMkLst>
        </pc:picChg>
      </pc:sldChg>
      <pc:sldChg chg="addSp delSp modSp mod modTransition modNotesTx">
        <pc:chgData name="Yarin Sella" userId="f14974d252c1a3c0" providerId="LiveId" clId="{FC077EB6-EBEF-49D7-B6BC-63E5BCC39A79}" dt="2026-01-05T10:08:24.749" v="1589" actId="20577"/>
        <pc:sldMkLst>
          <pc:docMk/>
          <pc:sldMk cId="0" sldId="266"/>
        </pc:sldMkLst>
        <pc:spChg chg="mod">
          <ac:chgData name="Yarin Sella" userId="f14974d252c1a3c0" providerId="LiveId" clId="{FC077EB6-EBEF-49D7-B6BC-63E5BCC39A79}" dt="2026-01-05T09:30:10.700" v="308" actId="403"/>
          <ac:spMkLst>
            <pc:docMk/>
            <pc:sldMk cId="0" sldId="266"/>
            <ac:spMk id="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20:56.285" v="230" actId="164"/>
          <ac:spMkLst>
            <pc:docMk/>
            <pc:sldMk cId="0" sldId="266"/>
            <ac:spMk id="8" creationId="{00000000-0000-0000-0000-000000000000}"/>
          </ac:spMkLst>
        </pc:spChg>
        <pc:spChg chg="add del mod">
          <ac:chgData name="Yarin Sella" userId="f14974d252c1a3c0" providerId="LiveId" clId="{FC077EB6-EBEF-49D7-B6BC-63E5BCC39A79}" dt="2026-01-05T09:20:56.285" v="230" actId="164"/>
          <ac:spMkLst>
            <pc:docMk/>
            <pc:sldMk cId="0" sldId="266"/>
            <ac:spMk id="10" creationId="{00000000-0000-0000-0000-000000000000}"/>
          </ac:spMkLst>
        </pc:spChg>
        <pc:spChg chg="add del mod">
          <ac:chgData name="Yarin Sella" userId="f14974d252c1a3c0" providerId="LiveId" clId="{FC077EB6-EBEF-49D7-B6BC-63E5BCC39A79}" dt="2026-01-05T09:20:56.285" v="230" actId="164"/>
          <ac:spMkLst>
            <pc:docMk/>
            <pc:sldMk cId="0" sldId="266"/>
            <ac:spMk id="1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23.664" v="331" actId="120"/>
          <ac:spMkLst>
            <pc:docMk/>
            <pc:sldMk cId="0" sldId="266"/>
            <ac:spMk id="1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23.664" v="331" actId="120"/>
          <ac:spMkLst>
            <pc:docMk/>
            <pc:sldMk cId="0" sldId="266"/>
            <ac:spMk id="20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23.664" v="331" actId="120"/>
          <ac:spMkLst>
            <pc:docMk/>
            <pc:sldMk cId="0" sldId="266"/>
            <ac:spMk id="22" creationId="{00000000-0000-0000-0000-000000000000}"/>
          </ac:spMkLst>
        </pc:spChg>
        <pc:spChg chg="add del mod">
          <ac:chgData name="Yarin Sella" userId="f14974d252c1a3c0" providerId="LiveId" clId="{FC077EB6-EBEF-49D7-B6BC-63E5BCC39A79}" dt="2026-01-05T09:21:56.763" v="236"/>
          <ac:spMkLst>
            <pc:docMk/>
            <pc:sldMk cId="0" sldId="266"/>
            <ac:spMk id="26" creationId="{83BA9EE3-368B-4065-9556-0CF693E03060}"/>
          </ac:spMkLst>
        </pc:spChg>
        <pc:spChg chg="add del mod">
          <ac:chgData name="Yarin Sella" userId="f14974d252c1a3c0" providerId="LiveId" clId="{FC077EB6-EBEF-49D7-B6BC-63E5BCC39A79}" dt="2026-01-05T09:21:56.763" v="236"/>
          <ac:spMkLst>
            <pc:docMk/>
            <pc:sldMk cId="0" sldId="266"/>
            <ac:spMk id="27" creationId="{46005D3F-9EB3-4ACA-BCF2-29451EC9AF5C}"/>
          </ac:spMkLst>
        </pc:spChg>
        <pc:spChg chg="add mod">
          <ac:chgData name="Yarin Sella" userId="f14974d252c1a3c0" providerId="LiveId" clId="{FC077EB6-EBEF-49D7-B6BC-63E5BCC39A79}" dt="2026-01-05T09:27:22.254" v="289"/>
          <ac:spMkLst>
            <pc:docMk/>
            <pc:sldMk cId="0" sldId="266"/>
            <ac:spMk id="28" creationId="{F2100D61-8CAD-4977-9F2F-964DDB4775FB}"/>
          </ac:spMkLst>
        </pc:spChg>
        <pc:spChg chg="add mod">
          <ac:chgData name="Yarin Sella" userId="f14974d252c1a3c0" providerId="LiveId" clId="{FC077EB6-EBEF-49D7-B6BC-63E5BCC39A79}" dt="2026-01-05T09:27:31.311" v="290"/>
          <ac:spMkLst>
            <pc:docMk/>
            <pc:sldMk cId="0" sldId="266"/>
            <ac:spMk id="31" creationId="{F87ADD12-16EA-4F4E-B8E7-0E94A11770BB}"/>
          </ac:spMkLst>
        </pc:spChg>
        <pc:grpChg chg="add mod">
          <ac:chgData name="Yarin Sella" userId="f14974d252c1a3c0" providerId="LiveId" clId="{FC077EB6-EBEF-49D7-B6BC-63E5BCC39A79}" dt="2026-01-05T09:20:59.180" v="231" actId="1076"/>
          <ac:grpSpMkLst>
            <pc:docMk/>
            <pc:sldMk cId="0" sldId="266"/>
            <ac:grpSpMk id="24" creationId="{08FAE105-3058-468C-AF04-407172848DCC}"/>
          </ac:grpSpMkLst>
        </pc:grpChg>
        <pc:picChg chg="del">
          <ac:chgData name="Yarin Sella" userId="f14974d252c1a3c0" providerId="LiveId" clId="{FC077EB6-EBEF-49D7-B6BC-63E5BCC39A79}" dt="2026-01-05T09:20:30.531" v="223" actId="478"/>
          <ac:picMkLst>
            <pc:docMk/>
            <pc:sldMk cId="0" sldId="266"/>
            <ac:picMk id="5" creationId="{00000000-0000-0000-0000-000000000000}"/>
          </ac:picMkLst>
        </pc:picChg>
        <pc:picChg chg="add del mod">
          <ac:chgData name="Yarin Sella" userId="f14974d252c1a3c0" providerId="LiveId" clId="{FC077EB6-EBEF-49D7-B6BC-63E5BCC39A79}" dt="2026-01-05T09:20:56.285" v="230" actId="164"/>
          <ac:picMkLst>
            <pc:docMk/>
            <pc:sldMk cId="0" sldId="266"/>
            <ac:picMk id="9" creationId="{00000000-0000-0000-0000-000000000000}"/>
          </ac:picMkLst>
        </pc:picChg>
        <pc:picChg chg="add mod">
          <ac:chgData name="Yarin Sella" userId="f14974d252c1a3c0" providerId="LiveId" clId="{FC077EB6-EBEF-49D7-B6BC-63E5BCC39A79}" dt="2026-01-05T09:21:02.595" v="232" actId="1076"/>
          <ac:picMkLst>
            <pc:docMk/>
            <pc:sldMk cId="0" sldId="266"/>
            <ac:picMk id="23" creationId="{CF4328C4-DC0F-4FFF-AB65-E23AFD8C7910}"/>
          </ac:picMkLst>
        </pc:picChg>
        <pc:picChg chg="add del mod">
          <ac:chgData name="Yarin Sella" userId="f14974d252c1a3c0" providerId="LiveId" clId="{FC077EB6-EBEF-49D7-B6BC-63E5BCC39A79}" dt="2026-01-05T09:21:56.763" v="236"/>
          <ac:picMkLst>
            <pc:docMk/>
            <pc:sldMk cId="0" sldId="266"/>
            <ac:picMk id="25" creationId="{CE4275BD-C11E-4A8E-B10F-546B345977C9}"/>
          </ac:picMkLst>
        </pc:picChg>
        <pc:picChg chg="add mod">
          <ac:chgData name="Yarin Sella" userId="f14974d252c1a3c0" providerId="LiveId" clId="{FC077EB6-EBEF-49D7-B6BC-63E5BCC39A79}" dt="2026-01-05T09:24:06.779" v="246" actId="1076"/>
          <ac:picMkLst>
            <pc:docMk/>
            <pc:sldMk cId="0" sldId="266"/>
            <ac:picMk id="30" creationId="{1723E228-359D-4A36-8468-60A7B3823C0C}"/>
          </ac:picMkLst>
        </pc:picChg>
        <pc:picChg chg="add mod">
          <ac:chgData name="Yarin Sella" userId="f14974d252c1a3c0" providerId="LiveId" clId="{FC077EB6-EBEF-49D7-B6BC-63E5BCC39A79}" dt="2026-01-05T09:24:22.262" v="248" actId="1076"/>
          <ac:picMkLst>
            <pc:docMk/>
            <pc:sldMk cId="0" sldId="266"/>
            <ac:picMk id="32" creationId="{50B47C3B-5D36-4801-9E27-F5BF43FFC9CE}"/>
          </ac:picMkLst>
        </pc:picChg>
      </pc:sldChg>
      <pc:sldChg chg="addSp delSp modSp mod modTransition modNotesTx">
        <pc:chgData name="Yarin Sella" userId="f14974d252c1a3c0" providerId="LiveId" clId="{FC077EB6-EBEF-49D7-B6BC-63E5BCC39A79}" dt="2026-01-05T10:09:46.037" v="1773" actId="20577"/>
        <pc:sldMkLst>
          <pc:docMk/>
          <pc:sldMk cId="0" sldId="267"/>
        </pc:sldMkLst>
        <pc:spChg chg="mod">
          <ac:chgData name="Yarin Sella" userId="f14974d252c1a3c0" providerId="LiveId" clId="{FC077EB6-EBEF-49D7-B6BC-63E5BCC39A79}" dt="2026-01-05T09:33:36.475" v="365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3:27.248" v="361" actId="164"/>
          <ac:spMkLst>
            <pc:docMk/>
            <pc:sldMk cId="0" sldId="267"/>
            <ac:spMk id="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3:27.248" v="361" actId="164"/>
          <ac:spMkLst>
            <pc:docMk/>
            <pc:sldMk cId="0" sldId="267"/>
            <ac:spMk id="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3:27.248" v="361" actId="164"/>
          <ac:spMkLst>
            <pc:docMk/>
            <pc:sldMk cId="0" sldId="267"/>
            <ac:spMk id="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3:15.042" v="357" actId="164"/>
          <ac:spMkLst>
            <pc:docMk/>
            <pc:sldMk cId="0" sldId="267"/>
            <ac:spMk id="10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3:15.042" v="357" actId="164"/>
          <ac:spMkLst>
            <pc:docMk/>
            <pc:sldMk cId="0" sldId="267"/>
            <ac:spMk id="1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3:15.042" v="357" actId="164"/>
          <ac:spMkLst>
            <pc:docMk/>
            <pc:sldMk cId="0" sldId="267"/>
            <ac:spMk id="12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3:15.042" v="357" actId="164"/>
          <ac:spMkLst>
            <pc:docMk/>
            <pc:sldMk cId="0" sldId="267"/>
            <ac:spMk id="13" creationId="{00000000-0000-0000-0000-000000000000}"/>
          </ac:spMkLst>
        </pc:spChg>
        <pc:spChg chg="del">
          <ac:chgData name="Yarin Sella" userId="f14974d252c1a3c0" providerId="LiveId" clId="{FC077EB6-EBEF-49D7-B6BC-63E5BCC39A79}" dt="2026-01-05T09:30:44.455" v="321" actId="478"/>
          <ac:spMkLst>
            <pc:docMk/>
            <pc:sldMk cId="0" sldId="267"/>
            <ac:spMk id="1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0:52.371" v="324" actId="164"/>
          <ac:spMkLst>
            <pc:docMk/>
            <pc:sldMk cId="0" sldId="267"/>
            <ac:spMk id="1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0:52.371" v="324" actId="164"/>
          <ac:spMkLst>
            <pc:docMk/>
            <pc:sldMk cId="0" sldId="267"/>
            <ac:spMk id="1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02.099" v="327" actId="120"/>
          <ac:spMkLst>
            <pc:docMk/>
            <pc:sldMk cId="0" sldId="267"/>
            <ac:spMk id="1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1:02.099" v="327" actId="120"/>
          <ac:spMkLst>
            <pc:docMk/>
            <pc:sldMk cId="0" sldId="267"/>
            <ac:spMk id="1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34:41.580" v="396" actId="14100"/>
          <ac:spMkLst>
            <pc:docMk/>
            <pc:sldMk cId="0" sldId="267"/>
            <ac:spMk id="25" creationId="{AD72A97E-427D-44D9-B04D-B22FF499E9B1}"/>
          </ac:spMkLst>
        </pc:spChg>
        <pc:spChg chg="mod">
          <ac:chgData name="Yarin Sella" userId="f14974d252c1a3c0" providerId="LiveId" clId="{FC077EB6-EBEF-49D7-B6BC-63E5BCC39A79}" dt="2026-01-05T09:34:41.013" v="394" actId="1076"/>
          <ac:spMkLst>
            <pc:docMk/>
            <pc:sldMk cId="0" sldId="267"/>
            <ac:spMk id="26" creationId="{EA8C1843-A5B7-426B-94C6-ED9A0FCBEB9A}"/>
          </ac:spMkLst>
        </pc:spChg>
        <pc:spChg chg="add del mod">
          <ac:chgData name="Yarin Sella" userId="f14974d252c1a3c0" providerId="LiveId" clId="{FC077EB6-EBEF-49D7-B6BC-63E5BCC39A79}" dt="2026-01-05T09:34:41.898" v="398" actId="6549"/>
          <ac:spMkLst>
            <pc:docMk/>
            <pc:sldMk cId="0" sldId="267"/>
            <ac:spMk id="27" creationId="{032F33A8-07ED-4136-85F3-38857B068C6F}"/>
          </ac:spMkLst>
        </pc:spChg>
        <pc:spChg chg="add del mod">
          <ac:chgData name="Yarin Sella" userId="f14974d252c1a3c0" providerId="LiveId" clId="{FC077EB6-EBEF-49D7-B6BC-63E5BCC39A79}" dt="2026-01-05T09:34:42.111" v="399" actId="478"/>
          <ac:spMkLst>
            <pc:docMk/>
            <pc:sldMk cId="0" sldId="267"/>
            <ac:spMk id="28" creationId="{BE54E006-AB14-4847-A314-17C7BB01B401}"/>
          </ac:spMkLst>
        </pc:spChg>
        <pc:spChg chg="add mod">
          <ac:chgData name="Yarin Sella" userId="f14974d252c1a3c0" providerId="LiveId" clId="{FC077EB6-EBEF-49D7-B6BC-63E5BCC39A79}" dt="2026-01-05T09:37:41.137" v="431"/>
          <ac:spMkLst>
            <pc:docMk/>
            <pc:sldMk cId="0" sldId="267"/>
            <ac:spMk id="29" creationId="{2C73C08A-D2D1-4C7A-853A-CB017DD70160}"/>
          </ac:spMkLst>
        </pc:spChg>
        <pc:grpChg chg="add mod">
          <ac:chgData name="Yarin Sella" userId="f14974d252c1a3c0" providerId="LiveId" clId="{FC077EB6-EBEF-49D7-B6BC-63E5BCC39A79}" dt="2026-01-05T09:30:53.780" v="325" actId="164"/>
          <ac:grpSpMkLst>
            <pc:docMk/>
            <pc:sldMk cId="0" sldId="267"/>
            <ac:grpSpMk id="20" creationId="{3BF2549E-8766-4367-9263-9046604B1151}"/>
          </ac:grpSpMkLst>
        </pc:grpChg>
        <pc:grpChg chg="add mod">
          <ac:chgData name="Yarin Sella" userId="f14974d252c1a3c0" providerId="LiveId" clId="{FC077EB6-EBEF-49D7-B6BC-63E5BCC39A79}" dt="2026-01-05T09:34:51.148" v="403" actId="1076"/>
          <ac:grpSpMkLst>
            <pc:docMk/>
            <pc:sldMk cId="0" sldId="267"/>
            <ac:grpSpMk id="21" creationId="{DB4108BD-0241-41F4-A166-8C98DDF7F098}"/>
          </ac:grpSpMkLst>
        </pc:grpChg>
        <pc:grpChg chg="add mod">
          <ac:chgData name="Yarin Sella" userId="f14974d252c1a3c0" providerId="LiveId" clId="{FC077EB6-EBEF-49D7-B6BC-63E5BCC39A79}" dt="2026-01-05T09:35:25.667" v="415" actId="1076"/>
          <ac:grpSpMkLst>
            <pc:docMk/>
            <pc:sldMk cId="0" sldId="267"/>
            <ac:grpSpMk id="22" creationId="{7C8DB7DA-9EF9-4570-A8E5-30579BA203DA}"/>
          </ac:grpSpMkLst>
        </pc:grpChg>
        <pc:grpChg chg="add mod">
          <ac:chgData name="Yarin Sella" userId="f14974d252c1a3c0" providerId="LiveId" clId="{FC077EB6-EBEF-49D7-B6BC-63E5BCC39A79}" dt="2026-01-05T09:35:04.155" v="414" actId="1076"/>
          <ac:grpSpMkLst>
            <pc:docMk/>
            <pc:sldMk cId="0" sldId="267"/>
            <ac:grpSpMk id="23" creationId="{8E23C151-E7E7-4B58-B369-C7BAC5679475}"/>
          </ac:grpSpMkLst>
        </pc:grpChg>
        <pc:grpChg chg="add del mod">
          <ac:chgData name="Yarin Sella" userId="f14974d252c1a3c0" providerId="LiveId" clId="{FC077EB6-EBEF-49D7-B6BC-63E5BCC39A79}" dt="2026-01-05T09:34:42.461" v="401"/>
          <ac:grpSpMkLst>
            <pc:docMk/>
            <pc:sldMk cId="0" sldId="267"/>
            <ac:grpSpMk id="24" creationId="{88E5F454-528F-4F7C-B456-828704C84A53}"/>
          </ac:grpSpMkLst>
        </pc:grpChg>
        <pc:picChg chg="mod">
          <ac:chgData name="Yarin Sella" userId="f14974d252c1a3c0" providerId="LiveId" clId="{FC077EB6-EBEF-49D7-B6BC-63E5BCC39A79}" dt="2026-01-05T09:34:55.739" v="413" actId="1035"/>
          <ac:picMkLst>
            <pc:docMk/>
            <pc:sldMk cId="0" sldId="267"/>
            <ac:picMk id="5" creationId="{00000000-0000-0000-0000-000000000000}"/>
          </ac:picMkLst>
        </pc:picChg>
        <pc:picChg chg="mod">
          <ac:chgData name="Yarin Sella" userId="f14974d252c1a3c0" providerId="LiveId" clId="{FC077EB6-EBEF-49D7-B6BC-63E5BCC39A79}" dt="2026-01-05T09:33:27.248" v="361" actId="164"/>
          <ac:picMkLst>
            <pc:docMk/>
            <pc:sldMk cId="0" sldId="267"/>
            <ac:picMk id="7" creationId="{00000000-0000-0000-0000-000000000000}"/>
          </ac:picMkLst>
        </pc:picChg>
        <pc:picChg chg="del">
          <ac:chgData name="Yarin Sella" userId="f14974d252c1a3c0" providerId="LiveId" clId="{FC077EB6-EBEF-49D7-B6BC-63E5BCC39A79}" dt="2026-01-05T09:30:31.659" v="315" actId="21"/>
          <ac:picMkLst>
            <pc:docMk/>
            <pc:sldMk cId="0" sldId="267"/>
            <ac:picMk id="15" creationId="{00000000-0000-0000-0000-000000000000}"/>
          </ac:picMkLst>
        </pc:picChg>
        <pc:picChg chg="add mod">
          <ac:chgData name="Yarin Sella" userId="f14974d252c1a3c0" providerId="LiveId" clId="{FC077EB6-EBEF-49D7-B6BC-63E5BCC39A79}" dt="2026-01-05T09:37:01.904" v="423" actId="207"/>
          <ac:picMkLst>
            <pc:docMk/>
            <pc:sldMk cId="0" sldId="267"/>
            <ac:picMk id="30" creationId="{276CD6B5-F233-4125-8D7B-CCEE48B9B795}"/>
          </ac:picMkLst>
        </pc:picChg>
      </pc:sldChg>
      <pc:sldChg chg="addSp modSp mod modTransition modNotesTx">
        <pc:chgData name="Yarin Sella" userId="f14974d252c1a3c0" providerId="LiveId" clId="{FC077EB6-EBEF-49D7-B6BC-63E5BCC39A79}" dt="2026-01-05T10:10:19.632" v="1862" actId="20577"/>
        <pc:sldMkLst>
          <pc:docMk/>
          <pc:sldMk cId="0" sldId="268"/>
        </pc:sldMkLst>
        <pc:spChg chg="mod">
          <ac:chgData name="Yarin Sella" userId="f14974d252c1a3c0" providerId="LiveId" clId="{FC077EB6-EBEF-49D7-B6BC-63E5BCC39A79}" dt="2026-01-05T09:39:52.491" v="439" actId="1076"/>
          <ac:spMkLst>
            <pc:docMk/>
            <pc:sldMk cId="0" sldId="268"/>
            <ac:spMk id="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3:34.283" v="480" actId="1076"/>
          <ac:spMkLst>
            <pc:docMk/>
            <pc:sldMk cId="0" sldId="268"/>
            <ac:spMk id="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3:34.283" v="480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3:34.283" v="480" actId="1076"/>
          <ac:spMkLst>
            <pc:docMk/>
            <pc:sldMk cId="0" sldId="268"/>
            <ac:spMk id="6" creationId="{00000000-0000-0000-0000-000000000000}"/>
          </ac:spMkLst>
        </pc:spChg>
        <pc:spChg chg="add mod">
          <ac:chgData name="Yarin Sella" userId="f14974d252c1a3c0" providerId="LiveId" clId="{FC077EB6-EBEF-49D7-B6BC-63E5BCC39A79}" dt="2026-01-05T09:43:34.283" v="480" actId="1076"/>
          <ac:spMkLst>
            <pc:docMk/>
            <pc:sldMk cId="0" sldId="268"/>
            <ac:spMk id="7" creationId="{3395577A-2E35-414E-949C-C9569DBAEF02}"/>
          </ac:spMkLst>
        </pc:spChg>
        <pc:spChg chg="add mod">
          <ac:chgData name="Yarin Sella" userId="f14974d252c1a3c0" providerId="LiveId" clId="{FC077EB6-EBEF-49D7-B6BC-63E5BCC39A79}" dt="2026-01-05T09:43:34.283" v="480" actId="1076"/>
          <ac:spMkLst>
            <pc:docMk/>
            <pc:sldMk cId="0" sldId="268"/>
            <ac:spMk id="8" creationId="{0D3A36DE-F4A1-4FAA-BBC3-1739069DE6F5}"/>
          </ac:spMkLst>
        </pc:spChg>
        <pc:spChg chg="add mod">
          <ac:chgData name="Yarin Sella" userId="f14974d252c1a3c0" providerId="LiveId" clId="{FC077EB6-EBEF-49D7-B6BC-63E5BCC39A79}" dt="2026-01-05T09:43:34.283" v="480" actId="1076"/>
          <ac:spMkLst>
            <pc:docMk/>
            <pc:sldMk cId="0" sldId="268"/>
            <ac:spMk id="9" creationId="{63FA1A83-C92E-4CE4-8353-003A6F7E0155}"/>
          </ac:spMkLst>
        </pc:spChg>
        <pc:spChg chg="add mod">
          <ac:chgData name="Yarin Sella" userId="f14974d252c1a3c0" providerId="LiveId" clId="{FC077EB6-EBEF-49D7-B6BC-63E5BCC39A79}" dt="2026-01-05T09:43:34.283" v="480" actId="1076"/>
          <ac:spMkLst>
            <pc:docMk/>
            <pc:sldMk cId="0" sldId="268"/>
            <ac:spMk id="11" creationId="{91D6F293-7575-4A1A-B9FE-6FAF7C34677B}"/>
          </ac:spMkLst>
        </pc:spChg>
        <pc:spChg chg="add mod">
          <ac:chgData name="Yarin Sella" userId="f14974d252c1a3c0" providerId="LiveId" clId="{FC077EB6-EBEF-49D7-B6BC-63E5BCC39A79}" dt="2026-01-05T09:43:34.283" v="480" actId="1076"/>
          <ac:spMkLst>
            <pc:docMk/>
            <pc:sldMk cId="0" sldId="268"/>
            <ac:spMk id="12" creationId="{466EB03D-E284-4581-864B-42E2A9984D20}"/>
          </ac:spMkLst>
        </pc:spChg>
        <pc:spChg chg="add mod ord">
          <ac:chgData name="Yarin Sella" userId="f14974d252c1a3c0" providerId="LiveId" clId="{FC077EB6-EBEF-49D7-B6BC-63E5BCC39A79}" dt="2026-01-05T09:43:34.283" v="480" actId="1076"/>
          <ac:spMkLst>
            <pc:docMk/>
            <pc:sldMk cId="0" sldId="268"/>
            <ac:spMk id="13" creationId="{C4F1F4B6-7655-42CA-ABCD-EBCD4C827CC3}"/>
          </ac:spMkLst>
        </pc:spChg>
        <pc:spChg chg="add mod ord">
          <ac:chgData name="Yarin Sella" userId="f14974d252c1a3c0" providerId="LiveId" clId="{FC077EB6-EBEF-49D7-B6BC-63E5BCC39A79}" dt="2026-01-05T09:43:34.283" v="480" actId="1076"/>
          <ac:spMkLst>
            <pc:docMk/>
            <pc:sldMk cId="0" sldId="268"/>
            <ac:spMk id="14" creationId="{012A18B7-64C8-4178-BD0F-4603322C2FCF}"/>
          </ac:spMkLst>
        </pc:spChg>
        <pc:spChg chg="add mod ord">
          <ac:chgData name="Yarin Sella" userId="f14974d252c1a3c0" providerId="LiveId" clId="{FC077EB6-EBEF-49D7-B6BC-63E5BCC39A79}" dt="2026-01-05T09:43:34.283" v="480" actId="1076"/>
          <ac:spMkLst>
            <pc:docMk/>
            <pc:sldMk cId="0" sldId="268"/>
            <ac:spMk id="15" creationId="{B0D19B92-D1E8-4183-B354-E2336782AC93}"/>
          </ac:spMkLst>
        </pc:spChg>
        <pc:picChg chg="mod">
          <ac:chgData name="Yarin Sella" userId="f14974d252c1a3c0" providerId="LiveId" clId="{FC077EB6-EBEF-49D7-B6BC-63E5BCC39A79}" dt="2026-01-05T09:43:39.083" v="483" actId="1076"/>
          <ac:picMkLst>
            <pc:docMk/>
            <pc:sldMk cId="0" sldId="268"/>
            <ac:picMk id="2" creationId="{00000000-0000-0000-0000-000000000000}"/>
          </ac:picMkLst>
        </pc:picChg>
        <pc:picChg chg="add mod">
          <ac:chgData name="Yarin Sella" userId="f14974d252c1a3c0" providerId="LiveId" clId="{FC077EB6-EBEF-49D7-B6BC-63E5BCC39A79}" dt="2026-01-05T09:43:41.314" v="484" actId="1076"/>
          <ac:picMkLst>
            <pc:docMk/>
            <pc:sldMk cId="0" sldId="268"/>
            <ac:picMk id="10" creationId="{930690EA-0A95-4496-9ECD-5613C0D41BA9}"/>
          </ac:picMkLst>
        </pc:picChg>
      </pc:sldChg>
      <pc:sldChg chg="modSp del mod modTransition">
        <pc:chgData name="Yarin Sella" userId="f14974d252c1a3c0" providerId="LiveId" clId="{FC077EB6-EBEF-49D7-B6BC-63E5BCC39A79}" dt="2026-01-05T09:44:00.640" v="485" actId="47"/>
        <pc:sldMkLst>
          <pc:docMk/>
          <pc:sldMk cId="0" sldId="269"/>
        </pc:sldMkLst>
        <pc:spChg chg="mod">
          <ac:chgData name="Yarin Sella" userId="f14974d252c1a3c0" providerId="LiveId" clId="{FC077EB6-EBEF-49D7-B6BC-63E5BCC39A79}" dt="2026-01-05T09:40:08.823" v="444" actId="120"/>
          <ac:spMkLst>
            <pc:docMk/>
            <pc:sldMk cId="0" sldId="269"/>
            <ac:spMk id="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0:08.823" v="444" actId="120"/>
          <ac:spMkLst>
            <pc:docMk/>
            <pc:sldMk cId="0" sldId="269"/>
            <ac:spMk id="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0:08.823" v="444" actId="120"/>
          <ac:spMkLst>
            <pc:docMk/>
            <pc:sldMk cId="0" sldId="269"/>
            <ac:spMk id="6" creationId="{00000000-0000-0000-0000-000000000000}"/>
          </ac:spMkLst>
        </pc:spChg>
      </pc:sldChg>
      <pc:sldChg chg="modSp del mod modTransition">
        <pc:chgData name="Yarin Sella" userId="f14974d252c1a3c0" providerId="LiveId" clId="{FC077EB6-EBEF-49D7-B6BC-63E5BCC39A79}" dt="2026-01-05T09:44:04.793" v="486" actId="47"/>
        <pc:sldMkLst>
          <pc:docMk/>
          <pc:sldMk cId="0" sldId="270"/>
        </pc:sldMkLst>
        <pc:spChg chg="mod">
          <ac:chgData name="Yarin Sella" userId="f14974d252c1a3c0" providerId="LiveId" clId="{FC077EB6-EBEF-49D7-B6BC-63E5BCC39A79}" dt="2026-01-05T09:40:39.542" v="451" actId="120"/>
          <ac:spMkLst>
            <pc:docMk/>
            <pc:sldMk cId="0" sldId="270"/>
            <ac:spMk id="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0:39.542" v="451" actId="120"/>
          <ac:spMkLst>
            <pc:docMk/>
            <pc:sldMk cId="0" sldId="270"/>
            <ac:spMk id="5" creationId="{00000000-0000-0000-0000-000000000000}"/>
          </ac:spMkLst>
        </pc:spChg>
      </pc:sldChg>
      <pc:sldChg chg="addSp delSp modSp mod modTransition">
        <pc:chgData name="Yarin Sella" userId="f14974d252c1a3c0" providerId="LiveId" clId="{FC077EB6-EBEF-49D7-B6BC-63E5BCC39A79}" dt="2026-01-05T09:47:54.752" v="536" actId="255"/>
        <pc:sldMkLst>
          <pc:docMk/>
          <pc:sldMk cId="0" sldId="271"/>
        </pc:sldMkLst>
        <pc:spChg chg="mod">
          <ac:chgData name="Yarin Sella" userId="f14974d252c1a3c0" providerId="LiveId" clId="{FC077EB6-EBEF-49D7-B6BC-63E5BCC39A79}" dt="2026-01-05T09:44:27.930" v="492" actId="120"/>
          <ac:spMkLst>
            <pc:docMk/>
            <pc:sldMk cId="0" sldId="271"/>
            <ac:spMk id="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4:27.930" v="492" actId="120"/>
          <ac:spMkLst>
            <pc:docMk/>
            <pc:sldMk cId="0" sldId="271"/>
            <ac:spMk id="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3.986" v="535" actId="14100"/>
          <ac:spMkLst>
            <pc:docMk/>
            <pc:sldMk cId="0" sldId="271"/>
            <ac:spMk id="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4.752" v="536" actId="255"/>
          <ac:spMkLst>
            <pc:docMk/>
            <pc:sldMk cId="0" sldId="271"/>
            <ac:spMk id="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4.752" v="536" actId="255"/>
          <ac:spMkLst>
            <pc:docMk/>
            <pc:sldMk cId="0" sldId="271"/>
            <ac:spMk id="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3.986" v="535" actId="14100"/>
          <ac:spMkLst>
            <pc:docMk/>
            <pc:sldMk cId="0" sldId="271"/>
            <ac:spMk id="1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4.752" v="536" actId="255"/>
          <ac:spMkLst>
            <pc:docMk/>
            <pc:sldMk cId="0" sldId="271"/>
            <ac:spMk id="12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4.752" v="536" actId="255"/>
          <ac:spMkLst>
            <pc:docMk/>
            <pc:sldMk cId="0" sldId="271"/>
            <ac:spMk id="1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3.986" v="535" actId="14100"/>
          <ac:spMkLst>
            <pc:docMk/>
            <pc:sldMk cId="0" sldId="271"/>
            <ac:spMk id="1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4.752" v="536" actId="255"/>
          <ac:spMkLst>
            <pc:docMk/>
            <pc:sldMk cId="0" sldId="271"/>
            <ac:spMk id="1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4.752" v="536" actId="255"/>
          <ac:spMkLst>
            <pc:docMk/>
            <pc:sldMk cId="0" sldId="271"/>
            <ac:spMk id="1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3.986" v="535" actId="14100"/>
          <ac:spMkLst>
            <pc:docMk/>
            <pc:sldMk cId="0" sldId="271"/>
            <ac:spMk id="1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4.752" v="536" actId="255"/>
          <ac:spMkLst>
            <pc:docMk/>
            <pc:sldMk cId="0" sldId="271"/>
            <ac:spMk id="20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7:54.752" v="536" actId="255"/>
          <ac:spMkLst>
            <pc:docMk/>
            <pc:sldMk cId="0" sldId="271"/>
            <ac:spMk id="21" creationId="{00000000-0000-0000-0000-000000000000}"/>
          </ac:spMkLst>
        </pc:spChg>
        <pc:spChg chg="add del mod">
          <ac:chgData name="Yarin Sella" userId="f14974d252c1a3c0" providerId="LiveId" clId="{FC077EB6-EBEF-49D7-B6BC-63E5BCC39A79}" dt="2026-01-05T09:47:44.002" v="531" actId="767"/>
          <ac:spMkLst>
            <pc:docMk/>
            <pc:sldMk cId="0" sldId="271"/>
            <ac:spMk id="22" creationId="{FD6E9FE4-40D7-43EC-9F8D-DB02F8880C76}"/>
          </ac:spMkLst>
        </pc:spChg>
        <pc:spChg chg="add del mod">
          <ac:chgData name="Yarin Sella" userId="f14974d252c1a3c0" providerId="LiveId" clId="{FC077EB6-EBEF-49D7-B6BC-63E5BCC39A79}" dt="2026-01-05T09:47:53.227" v="533" actId="767"/>
          <ac:spMkLst>
            <pc:docMk/>
            <pc:sldMk cId="0" sldId="271"/>
            <ac:spMk id="23" creationId="{56498D51-0A77-47FA-93C8-B230CE274B89}"/>
          </ac:spMkLst>
        </pc:spChg>
        <pc:picChg chg="mod">
          <ac:chgData name="Yarin Sella" userId="f14974d252c1a3c0" providerId="LiveId" clId="{FC077EB6-EBEF-49D7-B6BC-63E5BCC39A79}" dt="2026-01-05T09:46:15.233" v="513" actId="14100"/>
          <ac:picMkLst>
            <pc:docMk/>
            <pc:sldMk cId="0" sldId="271"/>
            <ac:picMk id="2" creationId="{00000000-0000-0000-0000-000000000000}"/>
          </ac:picMkLst>
        </pc:picChg>
        <pc:picChg chg="mod">
          <ac:chgData name="Yarin Sella" userId="f14974d252c1a3c0" providerId="LiveId" clId="{FC077EB6-EBEF-49D7-B6BC-63E5BCC39A79}" dt="2026-01-05T09:47:53.986" v="535" actId="14100"/>
          <ac:picMkLst>
            <pc:docMk/>
            <pc:sldMk cId="0" sldId="271"/>
            <ac:picMk id="6" creationId="{00000000-0000-0000-0000-000000000000}"/>
          </ac:picMkLst>
        </pc:picChg>
        <pc:picChg chg="mod">
          <ac:chgData name="Yarin Sella" userId="f14974d252c1a3c0" providerId="LiveId" clId="{FC077EB6-EBEF-49D7-B6BC-63E5BCC39A79}" dt="2026-01-05T09:47:53.986" v="535" actId="14100"/>
          <ac:picMkLst>
            <pc:docMk/>
            <pc:sldMk cId="0" sldId="271"/>
            <ac:picMk id="10" creationId="{00000000-0000-0000-0000-000000000000}"/>
          </ac:picMkLst>
        </pc:picChg>
        <pc:picChg chg="mod">
          <ac:chgData name="Yarin Sella" userId="f14974d252c1a3c0" providerId="LiveId" clId="{FC077EB6-EBEF-49D7-B6BC-63E5BCC39A79}" dt="2026-01-05T09:47:53.986" v="535" actId="14100"/>
          <ac:picMkLst>
            <pc:docMk/>
            <pc:sldMk cId="0" sldId="271"/>
            <ac:picMk id="14" creationId="{00000000-0000-0000-0000-000000000000}"/>
          </ac:picMkLst>
        </pc:picChg>
        <pc:picChg chg="mod">
          <ac:chgData name="Yarin Sella" userId="f14974d252c1a3c0" providerId="LiveId" clId="{FC077EB6-EBEF-49D7-B6BC-63E5BCC39A79}" dt="2026-01-05T09:47:53.986" v="535" actId="14100"/>
          <ac:picMkLst>
            <pc:docMk/>
            <pc:sldMk cId="0" sldId="271"/>
            <ac:picMk id="18" creationId="{00000000-0000-0000-0000-000000000000}"/>
          </ac:picMkLst>
        </pc:picChg>
      </pc:sldChg>
      <pc:sldChg chg="addSp modSp mod modTransition">
        <pc:chgData name="Yarin Sella" userId="f14974d252c1a3c0" providerId="LiveId" clId="{FC077EB6-EBEF-49D7-B6BC-63E5BCC39A79}" dt="2026-01-05T09:49:19.540" v="560" actId="1076"/>
        <pc:sldMkLst>
          <pc:docMk/>
          <pc:sldMk cId="0" sldId="272"/>
        </pc:sldMkLst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10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1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12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1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1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1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1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1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1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1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20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21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22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23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24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25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26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27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28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29" creationId="{00000000-0000-0000-0000-000000000000}"/>
          </ac:spMkLst>
        </pc:spChg>
        <pc:spChg chg="mod">
          <ac:chgData name="Yarin Sella" userId="f14974d252c1a3c0" providerId="LiveId" clId="{FC077EB6-EBEF-49D7-B6BC-63E5BCC39A79}" dt="2026-01-05T09:49:19.540" v="560" actId="1076"/>
          <ac:spMkLst>
            <pc:docMk/>
            <pc:sldMk cId="0" sldId="272"/>
            <ac:spMk id="30" creationId="{00000000-0000-0000-0000-000000000000}"/>
          </ac:spMkLst>
        </pc:spChg>
        <pc:picChg chg="mod">
          <ac:chgData name="Yarin Sella" userId="f14974d252c1a3c0" providerId="LiveId" clId="{FC077EB6-EBEF-49D7-B6BC-63E5BCC39A79}" dt="2026-01-05T09:49:10.771" v="559" actId="1076"/>
          <ac:picMkLst>
            <pc:docMk/>
            <pc:sldMk cId="0" sldId="272"/>
            <ac:picMk id="3" creationId="{00000000-0000-0000-0000-000000000000}"/>
          </ac:picMkLst>
        </pc:picChg>
        <pc:picChg chg="mod">
          <ac:chgData name="Yarin Sella" userId="f14974d252c1a3c0" providerId="LiveId" clId="{FC077EB6-EBEF-49D7-B6BC-63E5BCC39A79}" dt="2026-01-05T09:48:14.906" v="542" actId="1076"/>
          <ac:picMkLst>
            <pc:docMk/>
            <pc:sldMk cId="0" sldId="272"/>
            <ac:picMk id="4" creationId="{00000000-0000-0000-0000-000000000000}"/>
          </ac:picMkLst>
        </pc:picChg>
        <pc:picChg chg="mod">
          <ac:chgData name="Yarin Sella" userId="f14974d252c1a3c0" providerId="LiveId" clId="{FC077EB6-EBEF-49D7-B6BC-63E5BCC39A79}" dt="2026-01-05T09:48:51.769" v="550" actId="1076"/>
          <ac:picMkLst>
            <pc:docMk/>
            <pc:sldMk cId="0" sldId="272"/>
            <ac:picMk id="5" creationId="{00000000-0000-0000-0000-000000000000}"/>
          </ac:picMkLst>
        </pc:picChg>
        <pc:picChg chg="mod">
          <ac:chgData name="Yarin Sella" userId="f14974d252c1a3c0" providerId="LiveId" clId="{FC077EB6-EBEF-49D7-B6BC-63E5BCC39A79}" dt="2026-01-05T09:48:47.219" v="548" actId="1076"/>
          <ac:picMkLst>
            <pc:docMk/>
            <pc:sldMk cId="0" sldId="272"/>
            <ac:picMk id="6" creationId="{00000000-0000-0000-0000-000000000000}"/>
          </ac:picMkLst>
        </pc:picChg>
        <pc:picChg chg="add mod">
          <ac:chgData name="Yarin Sella" userId="f14974d252c1a3c0" providerId="LiveId" clId="{FC077EB6-EBEF-49D7-B6BC-63E5BCC39A79}" dt="2026-01-05T09:48:57.826" v="553" actId="1076"/>
          <ac:picMkLst>
            <pc:docMk/>
            <pc:sldMk cId="0" sldId="272"/>
            <ac:picMk id="1026" creationId="{26F794CE-2990-4D7D-8A40-9FC91C187D60}"/>
          </ac:picMkLst>
        </pc:picChg>
      </pc:sldChg>
      <pc:sldChg chg="addSp modSp add mod modTransition modShow">
        <pc:chgData name="Yarin Sella" userId="f14974d252c1a3c0" providerId="LiveId" clId="{FC077EB6-EBEF-49D7-B6BC-63E5BCC39A79}" dt="2026-01-05T09:29:30.251" v="303"/>
        <pc:sldMkLst>
          <pc:docMk/>
          <pc:sldMk cId="1758478158" sldId="273"/>
        </pc:sldMkLst>
        <pc:graphicFrameChg chg="add mod modGraphic">
          <ac:chgData name="Yarin Sella" userId="f14974d252c1a3c0" providerId="LiveId" clId="{FC077EB6-EBEF-49D7-B6BC-63E5BCC39A79}" dt="2026-01-05T09:15:14.078" v="156" actId="1076"/>
          <ac:graphicFrameMkLst>
            <pc:docMk/>
            <pc:sldMk cId="1758478158" sldId="273"/>
            <ac:graphicFrameMk id="8" creationId="{7524172A-3070-4921-9A99-03252FAC963B}"/>
          </ac:graphicFrameMkLst>
        </pc:graphicFrameChg>
        <pc:picChg chg="mod">
          <ac:chgData name="Yarin Sella" userId="f14974d252c1a3c0" providerId="LiveId" clId="{FC077EB6-EBEF-49D7-B6BC-63E5BCC39A79}" dt="2026-01-05T09:14:57.078" v="149" actId="14100"/>
          <ac:picMkLst>
            <pc:docMk/>
            <pc:sldMk cId="1758478158" sldId="273"/>
            <ac:picMk id="6" creationId="{00000000-0000-0000-0000-000000000000}"/>
          </ac:picMkLst>
        </pc:picChg>
      </pc:sldChg>
      <pc:sldChg chg="addSp delSp modSp new mod modTransition modShow">
        <pc:chgData name="Yarin Sella" userId="f14974d252c1a3c0" providerId="LiveId" clId="{FC077EB6-EBEF-49D7-B6BC-63E5BCC39A79}" dt="2026-01-05T09:29:30.251" v="303"/>
        <pc:sldMkLst>
          <pc:docMk/>
          <pc:sldMk cId="2572251566" sldId="274"/>
        </pc:sldMkLst>
        <pc:spChg chg="add del mod">
          <ac:chgData name="Yarin Sella" userId="f14974d252c1a3c0" providerId="LiveId" clId="{FC077EB6-EBEF-49D7-B6BC-63E5BCC39A79}" dt="2026-01-05T09:27:54.907" v="292" actId="478"/>
          <ac:spMkLst>
            <pc:docMk/>
            <pc:sldMk cId="2572251566" sldId="274"/>
            <ac:spMk id="2" creationId="{A93F53DB-E39A-4523-9E27-E29063783D5C}"/>
          </ac:spMkLst>
        </pc:spChg>
        <pc:spChg chg="add del mod">
          <ac:chgData name="Yarin Sella" userId="f14974d252c1a3c0" providerId="LiveId" clId="{FC077EB6-EBEF-49D7-B6BC-63E5BCC39A79}" dt="2026-01-05T09:28:38.252" v="298" actId="478"/>
          <ac:spMkLst>
            <pc:docMk/>
            <pc:sldMk cId="2572251566" sldId="274"/>
            <ac:spMk id="5" creationId="{7FB78AFB-0BE5-41EE-83CF-2A41BE781DF7}"/>
          </ac:spMkLst>
        </pc:spChg>
        <pc:spChg chg="add mod">
          <ac:chgData name="Yarin Sella" userId="f14974d252c1a3c0" providerId="LiveId" clId="{FC077EB6-EBEF-49D7-B6BC-63E5BCC39A79}" dt="2026-01-05T09:28:38.499" v="299"/>
          <ac:spMkLst>
            <pc:docMk/>
            <pc:sldMk cId="2572251566" sldId="274"/>
            <ac:spMk id="7" creationId="{BF29B98A-6A4C-4ED8-AB0E-DD296143CAAD}"/>
          </ac:spMkLst>
        </pc:spChg>
        <pc:picChg chg="add del mod">
          <ac:chgData name="Yarin Sella" userId="f14974d252c1a3c0" providerId="LiveId" clId="{FC077EB6-EBEF-49D7-B6BC-63E5BCC39A79}" dt="2026-01-05T09:27:54.907" v="292" actId="478"/>
          <ac:picMkLst>
            <pc:docMk/>
            <pc:sldMk cId="2572251566" sldId="274"/>
            <ac:picMk id="3" creationId="{530E2745-08FD-4F06-ACF6-0A55700484EE}"/>
          </ac:picMkLst>
        </pc:picChg>
        <pc:picChg chg="add mod">
          <ac:chgData name="Yarin Sella" userId="f14974d252c1a3c0" providerId="LiveId" clId="{FC077EB6-EBEF-49D7-B6BC-63E5BCC39A79}" dt="2026-01-05T09:26:55.101" v="288" actId="1076"/>
          <ac:picMkLst>
            <pc:docMk/>
            <pc:sldMk cId="2572251566" sldId="274"/>
            <ac:picMk id="4" creationId="{6436850E-15D6-43CB-80E0-D355E88E7AD1}"/>
          </ac:picMkLst>
        </pc:picChg>
        <pc:picChg chg="add del mod">
          <ac:chgData name="Yarin Sella" userId="f14974d252c1a3c0" providerId="LiveId" clId="{FC077EB6-EBEF-49D7-B6BC-63E5BCC39A79}" dt="2026-01-05T09:28:38.252" v="298" actId="478"/>
          <ac:picMkLst>
            <pc:docMk/>
            <pc:sldMk cId="2572251566" sldId="274"/>
            <ac:picMk id="6" creationId="{24987DE1-5644-4F92-855F-A58511573854}"/>
          </ac:picMkLst>
        </pc:picChg>
        <pc:picChg chg="add mod">
          <ac:chgData name="Yarin Sella" userId="f14974d252c1a3c0" providerId="LiveId" clId="{FC077EB6-EBEF-49D7-B6BC-63E5BCC39A79}" dt="2026-01-05T09:28:38.499" v="299"/>
          <ac:picMkLst>
            <pc:docMk/>
            <pc:sldMk cId="2572251566" sldId="274"/>
            <ac:picMk id="8" creationId="{76B2D934-79EA-4C52-8B7F-3E4CC6547D4E}"/>
          </ac:picMkLst>
        </pc:picChg>
      </pc:sldChg>
      <pc:sldChg chg="addSp delSp modSp new mod modTransition modShow">
        <pc:chgData name="Yarin Sella" userId="f14974d252c1a3c0" providerId="LiveId" clId="{FC077EB6-EBEF-49D7-B6BC-63E5BCC39A79}" dt="2026-01-05T09:29:30.251" v="303"/>
        <pc:sldMkLst>
          <pc:docMk/>
          <pc:sldMk cId="136181702" sldId="275"/>
        </pc:sldMkLst>
        <pc:spChg chg="add mod">
          <ac:chgData name="Yarin Sella" userId="f14974d252c1a3c0" providerId="LiveId" clId="{FC077EB6-EBEF-49D7-B6BC-63E5BCC39A79}" dt="2026-01-05T09:25:01.389" v="264" actId="164"/>
          <ac:spMkLst>
            <pc:docMk/>
            <pc:sldMk cId="136181702" sldId="275"/>
            <ac:spMk id="4" creationId="{BAC8C116-FAB3-4D25-A849-537E0B494BBB}"/>
          </ac:spMkLst>
        </pc:spChg>
        <pc:spChg chg="add mod">
          <ac:chgData name="Yarin Sella" userId="f14974d252c1a3c0" providerId="LiveId" clId="{FC077EB6-EBEF-49D7-B6BC-63E5BCC39A79}" dt="2026-01-05T09:25:01.389" v="264" actId="164"/>
          <ac:spMkLst>
            <pc:docMk/>
            <pc:sldMk cId="136181702" sldId="275"/>
            <ac:spMk id="5" creationId="{3825016E-EFB3-4BE4-A5E6-E0D355F3F659}"/>
          </ac:spMkLst>
        </pc:spChg>
        <pc:spChg chg="add mod">
          <ac:chgData name="Yarin Sella" userId="f14974d252c1a3c0" providerId="LiveId" clId="{FC077EB6-EBEF-49D7-B6BC-63E5BCC39A79}" dt="2026-01-05T09:25:01.389" v="264" actId="164"/>
          <ac:spMkLst>
            <pc:docMk/>
            <pc:sldMk cId="136181702" sldId="275"/>
            <ac:spMk id="6" creationId="{F2509002-092A-4294-A74A-D371750D608E}"/>
          </ac:spMkLst>
        </pc:spChg>
        <pc:spChg chg="add mod">
          <ac:chgData name="Yarin Sella" userId="f14974d252c1a3c0" providerId="LiveId" clId="{FC077EB6-EBEF-49D7-B6BC-63E5BCC39A79}" dt="2026-01-05T09:24:59.831" v="262" actId="571"/>
          <ac:spMkLst>
            <pc:docMk/>
            <pc:sldMk cId="136181702" sldId="275"/>
            <ac:spMk id="8" creationId="{9BEE1EB3-7B05-4954-ADAD-EA261F8CB0FD}"/>
          </ac:spMkLst>
        </pc:spChg>
        <pc:spChg chg="add mod">
          <ac:chgData name="Yarin Sella" userId="f14974d252c1a3c0" providerId="LiveId" clId="{FC077EB6-EBEF-49D7-B6BC-63E5BCC39A79}" dt="2026-01-05T09:24:59.831" v="262" actId="571"/>
          <ac:spMkLst>
            <pc:docMk/>
            <pc:sldMk cId="136181702" sldId="275"/>
            <ac:spMk id="9" creationId="{F3B9EC0D-3336-4B71-BA14-1688EBB5B615}"/>
          </ac:spMkLst>
        </pc:spChg>
        <pc:spChg chg="add mod">
          <ac:chgData name="Yarin Sella" userId="f14974d252c1a3c0" providerId="LiveId" clId="{FC077EB6-EBEF-49D7-B6BC-63E5BCC39A79}" dt="2026-01-05T09:24:59.831" v="262" actId="571"/>
          <ac:spMkLst>
            <pc:docMk/>
            <pc:sldMk cId="136181702" sldId="275"/>
            <ac:spMk id="10" creationId="{5300EED5-02B0-458E-B790-CFCD22AE02A1}"/>
          </ac:spMkLst>
        </pc:spChg>
        <pc:spChg chg="add del mod">
          <ac:chgData name="Yarin Sella" userId="f14974d252c1a3c0" providerId="LiveId" clId="{FC077EB6-EBEF-49D7-B6BC-63E5BCC39A79}" dt="2026-01-05T09:28:33.337" v="297" actId="21"/>
          <ac:spMkLst>
            <pc:docMk/>
            <pc:sldMk cId="136181702" sldId="275"/>
            <ac:spMk id="14" creationId="{65E1143B-0409-4BBB-A968-257C1E4A6FE0}"/>
          </ac:spMkLst>
        </pc:spChg>
        <pc:grpChg chg="add mod">
          <ac:chgData name="Yarin Sella" userId="f14974d252c1a3c0" providerId="LiveId" clId="{FC077EB6-EBEF-49D7-B6BC-63E5BCC39A79}" dt="2026-01-05T09:25:10.660" v="268" actId="1076"/>
          <ac:grpSpMkLst>
            <pc:docMk/>
            <pc:sldMk cId="136181702" sldId="275"/>
            <ac:grpSpMk id="11" creationId="{6B8C0E63-050B-40FD-8724-7B4A923C4E92}"/>
          </ac:grpSpMkLst>
        </pc:grpChg>
        <pc:picChg chg="add del mod">
          <ac:chgData name="Yarin Sella" userId="f14974d252c1a3c0" providerId="LiveId" clId="{FC077EB6-EBEF-49D7-B6BC-63E5BCC39A79}" dt="2026-01-05T09:24:56.165" v="258" actId="478"/>
          <ac:picMkLst>
            <pc:docMk/>
            <pc:sldMk cId="136181702" sldId="275"/>
            <ac:picMk id="2" creationId="{4ED64155-6442-499A-AD8D-FD8BF9C95731}"/>
          </ac:picMkLst>
        </pc:picChg>
        <pc:picChg chg="add mod">
          <ac:chgData name="Yarin Sella" userId="f14974d252c1a3c0" providerId="LiveId" clId="{FC077EB6-EBEF-49D7-B6BC-63E5BCC39A79}" dt="2026-01-05T09:25:01.389" v="264" actId="164"/>
          <ac:picMkLst>
            <pc:docMk/>
            <pc:sldMk cId="136181702" sldId="275"/>
            <ac:picMk id="3" creationId="{71C154C6-4BDD-4058-B86A-710A4133BE6D}"/>
          </ac:picMkLst>
        </pc:picChg>
        <pc:picChg chg="add mod">
          <ac:chgData name="Yarin Sella" userId="f14974d252c1a3c0" providerId="LiveId" clId="{FC077EB6-EBEF-49D7-B6BC-63E5BCC39A79}" dt="2026-01-05T09:24:59.831" v="262" actId="571"/>
          <ac:picMkLst>
            <pc:docMk/>
            <pc:sldMk cId="136181702" sldId="275"/>
            <ac:picMk id="7" creationId="{DA838AD9-D74C-4DF4-B137-B57935A7EC81}"/>
          </ac:picMkLst>
        </pc:picChg>
        <pc:picChg chg="add del mod ord">
          <ac:chgData name="Yarin Sella" userId="f14974d252c1a3c0" providerId="LiveId" clId="{FC077EB6-EBEF-49D7-B6BC-63E5BCC39A79}" dt="2026-01-05T09:28:33.337" v="297" actId="21"/>
          <ac:picMkLst>
            <pc:docMk/>
            <pc:sldMk cId="136181702" sldId="275"/>
            <ac:picMk id="13" creationId="{C476E72D-A9D4-4FEF-938F-DAA11D4D2D20}"/>
          </ac:picMkLst>
        </pc:picChg>
      </pc:sldChg>
      <pc:sldChg chg="addSp modSp new mod modShow">
        <pc:chgData name="Yarin Sella" userId="f14974d252c1a3c0" providerId="LiveId" clId="{FC077EB6-EBEF-49D7-B6BC-63E5BCC39A79}" dt="2026-01-05T09:36:22.759" v="418" actId="729"/>
        <pc:sldMkLst>
          <pc:docMk/>
          <pc:sldMk cId="3837461001" sldId="276"/>
        </pc:sldMkLst>
        <pc:spChg chg="add mod">
          <ac:chgData name="Yarin Sella" userId="f14974d252c1a3c0" providerId="LiveId" clId="{FC077EB6-EBEF-49D7-B6BC-63E5BCC39A79}" dt="2026-01-05T09:36:05.392" v="416"/>
          <ac:spMkLst>
            <pc:docMk/>
            <pc:sldMk cId="3837461001" sldId="276"/>
            <ac:spMk id="3" creationId="{E35CCBA1-C634-4AB4-8106-DC6E60D95CBD}"/>
          </ac:spMkLst>
        </pc:spChg>
        <pc:picChg chg="add mod">
          <ac:chgData name="Yarin Sella" userId="f14974d252c1a3c0" providerId="LiveId" clId="{FC077EB6-EBEF-49D7-B6BC-63E5BCC39A79}" dt="2026-01-05T09:30:40.347" v="320" actId="1076"/>
          <ac:picMkLst>
            <pc:docMk/>
            <pc:sldMk cId="3837461001" sldId="276"/>
            <ac:picMk id="2" creationId="{AB7D44F4-35EC-4510-8814-795057331E7F}"/>
          </ac:picMkLst>
        </pc:picChg>
        <pc:picChg chg="add mod">
          <ac:chgData name="Yarin Sella" userId="f14974d252c1a3c0" providerId="LiveId" clId="{FC077EB6-EBEF-49D7-B6BC-63E5BCC39A79}" dt="2026-01-05T09:36:16.954" v="417"/>
          <ac:picMkLst>
            <pc:docMk/>
            <pc:sldMk cId="3837461001" sldId="276"/>
            <ac:picMk id="4" creationId="{147B035E-FDD5-4B9C-B2B8-0C787D72CE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35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הצגת הטווחים</a:t>
            </a:r>
          </a:p>
          <a:p>
            <a:r>
              <a:rPr lang="he-IL" dirty="0"/>
              <a:t>קישור לגרף</a:t>
            </a:r>
          </a:p>
          <a:p>
            <a:r>
              <a:rPr lang="he-IL" dirty="0"/>
              <a:t>11.5% מהפריטים לא הוזמנו שוב כלל</a:t>
            </a:r>
          </a:p>
          <a:p>
            <a:r>
              <a:rPr lang="he-IL" dirty="0"/>
              <a:t>המלצה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dirty="0"/>
              <a:t>פיזור מוטה של זמני המשלוח – תקין בנוסף ל95% </a:t>
            </a:r>
            <a:r>
              <a:rPr lang="en-US" dirty="0"/>
              <a:t>OTIF</a:t>
            </a:r>
            <a:endParaRPr lang="he-IL" dirty="0"/>
          </a:p>
          <a:p>
            <a:pPr marL="228600" indent="-228600">
              <a:buAutoNum type="arabicPeriod"/>
            </a:pPr>
            <a:r>
              <a:rPr lang="he-IL" dirty="0"/>
              <a:t>כדי להבין טוב יותר את ה5% האחרים, צריך להבין את החריגים שמהווים 11% מההזמנות – נורת אזהרה </a:t>
            </a:r>
          </a:p>
          <a:p>
            <a:pPr marL="228600" indent="-228600">
              <a:buAutoNum type="arabicPeriod"/>
            </a:pPr>
            <a:r>
              <a:rPr lang="he-IL" dirty="0"/>
              <a:t>קורלציה של 2 ערכים – </a:t>
            </a:r>
            <a:r>
              <a:rPr lang="he-IL" dirty="0" err="1"/>
              <a:t>להכנס</a:t>
            </a:r>
            <a:r>
              <a:rPr lang="he-IL" dirty="0"/>
              <a:t> לקליק האמצעי</a:t>
            </a:r>
          </a:p>
          <a:p>
            <a:pPr marL="228600" indent="-228600">
              <a:buAutoNum type="arabicPeriod"/>
            </a:pPr>
            <a:r>
              <a:rPr lang="he-IL" dirty="0"/>
              <a:t>פער במשלוח מקומי- סכנה מול המתחרים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dirty="0"/>
              <a:t>יחס </a:t>
            </a:r>
            <a:r>
              <a:rPr lang="en-US" dirty="0"/>
              <a:t>CCR</a:t>
            </a:r>
            <a:r>
              <a:rPr lang="he-IL" dirty="0"/>
              <a:t> עבר את רף המדאיג ומתחיל להיות ריכוזי </a:t>
            </a:r>
          </a:p>
          <a:p>
            <a:pPr marL="228600" indent="-228600">
              <a:buAutoNum type="arabicPeriod"/>
            </a:pPr>
            <a:r>
              <a:rPr lang="he-IL" dirty="0"/>
              <a:t>3 חברות מחזיקות 25% מרווחי החברה בפער אדיר. </a:t>
            </a:r>
          </a:p>
          <a:p>
            <a:pPr marL="228600" indent="-228600">
              <a:buAutoNum type="arabicPeriod"/>
            </a:pPr>
            <a:r>
              <a:rPr lang="he-IL" dirty="0"/>
              <a:t>הגדלת החשיפה לשווקים נבחרים- </a:t>
            </a:r>
            <a:r>
              <a:rPr lang="he-IL" dirty="0" err="1"/>
              <a:t>להכנס</a:t>
            </a:r>
            <a:r>
              <a:rPr lang="he-IL" dirty="0"/>
              <a:t> לקליק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לעבור בין </a:t>
            </a:r>
            <a:r>
              <a:rPr lang="he-IL" dirty="0" err="1"/>
              <a:t>הדשבורדים</a:t>
            </a:r>
            <a:r>
              <a:rPr lang="he-IL" dirty="0"/>
              <a:t> ולהציג יכולות וממצאים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להתרכז על הקשר בין המשימה לבין ה</a:t>
            </a:r>
            <a:r>
              <a:rPr lang="en-US" dirty="0"/>
              <a:t>KPI</a:t>
            </a:r>
            <a:r>
              <a:rPr lang="he-IL" dirty="0"/>
              <a:t> שלקחתי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להכנס</a:t>
            </a:r>
            <a:r>
              <a:rPr lang="he-IL" dirty="0"/>
              <a:t> </a:t>
            </a:r>
            <a:r>
              <a:rPr lang="he-IL" dirty="0" err="1"/>
              <a:t>לדטה</a:t>
            </a:r>
            <a:r>
              <a:rPr lang="he-IL" dirty="0"/>
              <a:t> סט, קצת לדבר על הטבלאות שעבדתי ועל הקשרים שלהן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73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לתת 2 דוגמאות:</a:t>
            </a:r>
            <a:r>
              <a:rPr lang="en-US" dirty="0"/>
              <a:t> </a:t>
            </a:r>
            <a:endParaRPr lang="he-IL" dirty="0"/>
          </a:p>
          <a:p>
            <a:pPr marL="228600" indent="-228600">
              <a:buAutoNum type="arabicPeriod"/>
            </a:pPr>
            <a:r>
              <a:rPr lang="he-IL" dirty="0"/>
              <a:t>לצורך מחקר זמני משלוחים, מחקתי הזמנות שלא הגיעו ליעד עדיין בזמן הוצאת הנתונים</a:t>
            </a:r>
          </a:p>
          <a:p>
            <a:pPr marL="228600" indent="-228600">
              <a:buAutoNum type="arabicPeriod"/>
            </a:pPr>
            <a:r>
              <a:rPr lang="he-IL" dirty="0"/>
              <a:t>סידור כותרות של עמודות </a:t>
            </a:r>
            <a:r>
              <a:rPr lang="en-US" dirty="0"/>
              <a:t>SHIPVIA</a:t>
            </a:r>
            <a:r>
              <a:rPr lang="he-IL" dirty="0"/>
              <a:t> ו- </a:t>
            </a:r>
            <a:r>
              <a:rPr lang="en-US" dirty="0"/>
              <a:t>UNITPRICE</a:t>
            </a:r>
            <a:r>
              <a:rPr lang="he-IL" dirty="0"/>
              <a:t> כדי לשקף את המשמעות שלהן</a:t>
            </a:r>
          </a:p>
          <a:p>
            <a:pPr marL="228600" indent="-228600">
              <a:buAutoNum type="arabicPeriod"/>
            </a:pPr>
            <a:r>
              <a:rPr lang="he-IL" dirty="0"/>
              <a:t>חריגים- לא הסרתי, עבדתי וניתחתי אותם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9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slide" Target="slide16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svg"/><Relationship Id="rId5" Type="http://schemas.openxmlformats.org/officeDocument/2006/relationships/image" Target="../media/image44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2191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14645" y="5160865"/>
            <a:ext cx="8595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Data Analysis Project</a:t>
            </a:r>
            <a:endParaRPr lang="en-US" sz="445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FF25C32-0C18-47BC-888F-F95E2F142C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12874" r="11171" b="25134"/>
          <a:stretch/>
        </p:blipFill>
        <p:spPr>
          <a:xfrm>
            <a:off x="671035" y="4383351"/>
            <a:ext cx="3759899" cy="226380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4721" y="702231"/>
            <a:ext cx="1267182" cy="350520"/>
          </a:xfrm>
          <a:prstGeom prst="roundRect">
            <a:avLst>
              <a:gd name="adj" fmla="val 17112"/>
            </a:avLst>
          </a:prstGeom>
          <a:noFill/>
          <a:ln w="7620">
            <a:solidFill>
              <a:srgbClr val="1B1B2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39378" y="763310"/>
            <a:ext cx="103786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METHODOLOGY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24721" y="1124069"/>
            <a:ext cx="4462939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Analysis Techniques</a:t>
            </a:r>
            <a:endParaRPr lang="en-US" sz="3500" dirty="0"/>
          </a:p>
        </p:txBody>
      </p:sp>
      <p:sp>
        <p:nvSpPr>
          <p:cNvPr id="6" name="Shape 3"/>
          <p:cNvSpPr/>
          <p:nvPr/>
        </p:nvSpPr>
        <p:spPr>
          <a:xfrm>
            <a:off x="624721" y="1949648"/>
            <a:ext cx="401598" cy="401598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575" y="2016502"/>
            <a:ext cx="267772" cy="2677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04793" y="2010966"/>
            <a:ext cx="223146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Descriptive Statistics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204793" y="2396847"/>
            <a:ext cx="731448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Calculated mean, median, and variance to understand central tendencies and data spread.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24721" y="3039308"/>
            <a:ext cx="401598" cy="401598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575" y="3106162"/>
            <a:ext cx="267772" cy="2677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04793" y="3100626"/>
            <a:ext cx="223146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Distribution Analysis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204793" y="3486507"/>
            <a:ext cx="731448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Examined the spread and shape of key variables to identify patterns and outliers.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24721" y="4128968"/>
            <a:ext cx="401598" cy="401598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575" y="4195822"/>
            <a:ext cx="267772" cy="26777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204793" y="4190286"/>
            <a:ext cx="223146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Correlation Analysis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204793" y="4576167"/>
            <a:ext cx="731448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relationships between numerical features using regression techniques.</a:t>
            </a:r>
            <a:endParaRPr lang="en-US" sz="1400" dirty="0"/>
          </a:p>
        </p:txBody>
      </p:sp>
      <p:sp>
        <p:nvSpPr>
          <p:cNvPr id="18" name="Shape 12"/>
          <p:cNvSpPr/>
          <p:nvPr/>
        </p:nvSpPr>
        <p:spPr>
          <a:xfrm>
            <a:off x="624721" y="5218628"/>
            <a:ext cx="401598" cy="401598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575" y="5285482"/>
            <a:ext cx="267772" cy="267772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204793" y="5279946"/>
            <a:ext cx="258425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Categorical Comparisons</a:t>
            </a: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1204793" y="5665827"/>
            <a:ext cx="731448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Compared data across different groups to reveal distinct behavioral insights.</a:t>
            </a:r>
            <a:endParaRPr lang="en-US" sz="1400" dirty="0"/>
          </a:p>
        </p:txBody>
      </p:sp>
      <p:sp>
        <p:nvSpPr>
          <p:cNvPr id="22" name="Shape 15"/>
          <p:cNvSpPr/>
          <p:nvPr/>
        </p:nvSpPr>
        <p:spPr>
          <a:xfrm>
            <a:off x="624721" y="6308288"/>
            <a:ext cx="401598" cy="401598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575" y="6375142"/>
            <a:ext cx="267772" cy="267772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1204793" y="6369606"/>
            <a:ext cx="223146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Exploration</a:t>
            </a:r>
            <a:endParaRPr lang="en-US" sz="1750" dirty="0"/>
          </a:p>
        </p:txBody>
      </p:sp>
      <p:sp>
        <p:nvSpPr>
          <p:cNvPr id="25" name="Text 17"/>
          <p:cNvSpPr/>
          <p:nvPr/>
        </p:nvSpPr>
        <p:spPr>
          <a:xfrm>
            <a:off x="1204793" y="6755487"/>
            <a:ext cx="731448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Utilized histograms, box plots, and scatter plots for intuitive data representation.</a:t>
            </a:r>
            <a:endParaRPr lang="en-US" sz="1400" dirty="0"/>
          </a:p>
        </p:txBody>
      </p:sp>
      <p:sp>
        <p:nvSpPr>
          <p:cNvPr id="26" name="Text 18"/>
          <p:cNvSpPr/>
          <p:nvPr/>
        </p:nvSpPr>
        <p:spPr>
          <a:xfrm>
            <a:off x="624721" y="7241738"/>
            <a:ext cx="789455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 from initial analyses informed subsequent, deeper data explorations.</a:t>
            </a:r>
            <a:endParaRPr 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מלבן: פינות מעוגלות 19">
            <a:extLst>
              <a:ext uri="{FF2B5EF4-FFF2-40B4-BE49-F238E27FC236}">
                <a16:creationId xmlns:a16="http://schemas.microsoft.com/office/drawing/2014/main" id="{5521429E-6E4A-496C-A89A-F5690E053364}"/>
              </a:ext>
            </a:extLst>
          </p:cNvPr>
          <p:cNvSpPr/>
          <p:nvPr/>
        </p:nvSpPr>
        <p:spPr>
          <a:xfrm>
            <a:off x="6807216" y="3160963"/>
            <a:ext cx="3252844" cy="322933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1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FC0D4280-4043-4915-AD6E-ED662A26CBEE}"/>
              </a:ext>
            </a:extLst>
          </p:cNvPr>
          <p:cNvSpPr/>
          <p:nvPr/>
        </p:nvSpPr>
        <p:spPr>
          <a:xfrm>
            <a:off x="10295930" y="3160963"/>
            <a:ext cx="3252844" cy="322933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1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hape 0"/>
          <p:cNvSpPr/>
          <p:nvPr/>
        </p:nvSpPr>
        <p:spPr>
          <a:xfrm>
            <a:off x="724614" y="570667"/>
            <a:ext cx="1021437" cy="388977"/>
          </a:xfrm>
          <a:prstGeom prst="roundRect">
            <a:avLst>
              <a:gd name="adj" fmla="val 17885"/>
            </a:avLst>
          </a:prstGeom>
          <a:solidFill>
            <a:srgbClr val="015983"/>
          </a:solidFill>
          <a:ln/>
        </p:spPr>
      </p:sp>
      <p:sp>
        <p:nvSpPr>
          <p:cNvPr id="3" name="Text 1"/>
          <p:cNvSpPr/>
          <p:nvPr/>
        </p:nvSpPr>
        <p:spPr>
          <a:xfrm>
            <a:off x="848797" y="632698"/>
            <a:ext cx="773073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 1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24614" y="1042392"/>
            <a:ext cx="6416397" cy="646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Low Repeat Purchase Rate</a:t>
            </a:r>
            <a:endParaRPr lang="en-US" sz="4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31" y="1689259"/>
            <a:ext cx="6274128" cy="47010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63222" y="2186107"/>
            <a:ext cx="754256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RPR calculated as ratio of customers purchasing a product more than once to total unique customers.</a:t>
            </a:r>
            <a:endParaRPr lang="en-US" sz="2000" dirty="0"/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5D632C03-6431-446C-B833-3EF7D08B28C2}"/>
              </a:ext>
            </a:extLst>
          </p:cNvPr>
          <p:cNvGrpSpPr/>
          <p:nvPr/>
        </p:nvGrpSpPr>
        <p:grpSpPr>
          <a:xfrm>
            <a:off x="7139666" y="3373185"/>
            <a:ext cx="2587943" cy="2476500"/>
            <a:chOff x="7595830" y="3133130"/>
            <a:chExt cx="2587943" cy="2476500"/>
          </a:xfrm>
        </p:grpSpPr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2659" y="3133130"/>
              <a:ext cx="1894403" cy="1894403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8113038" y="3922395"/>
              <a:ext cx="1553408" cy="3156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24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11.5%</a:t>
              </a:r>
              <a:endParaRPr lang="en-US" sz="245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7595830" y="5286137"/>
              <a:ext cx="2587943" cy="3234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Products with 0 PRR</a:t>
              </a:r>
              <a:endParaRPr lang="en-US" sz="2000" dirty="0"/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795C81BD-13E4-42D7-AEF1-BCC181A360D1}"/>
              </a:ext>
            </a:extLst>
          </p:cNvPr>
          <p:cNvGrpSpPr/>
          <p:nvPr/>
        </p:nvGrpSpPr>
        <p:grpSpPr>
          <a:xfrm>
            <a:off x="10372187" y="3375633"/>
            <a:ext cx="3176587" cy="2799993"/>
            <a:chOff x="10736818" y="3133130"/>
            <a:chExt cx="3176587" cy="2799993"/>
          </a:xfrm>
        </p:grpSpPr>
        <p:pic>
          <p:nvPicPr>
            <p:cNvPr id="12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77851" y="3133130"/>
              <a:ext cx="1894403" cy="1894403"/>
            </a:xfrm>
            <a:prstGeom prst="rect">
              <a:avLst/>
            </a:prstGeom>
          </p:spPr>
        </p:pic>
        <p:sp>
          <p:nvSpPr>
            <p:cNvPr id="11" name="Text 7"/>
            <p:cNvSpPr/>
            <p:nvPr/>
          </p:nvSpPr>
          <p:spPr>
            <a:xfrm>
              <a:off x="11548229" y="3922395"/>
              <a:ext cx="1553408" cy="3156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24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100%</a:t>
              </a:r>
              <a:endParaRPr lang="en-US" sz="2450" dirty="0"/>
            </a:p>
          </p:txBody>
        </p:sp>
        <p:sp>
          <p:nvSpPr>
            <p:cNvPr id="13" name="Text 8"/>
            <p:cNvSpPr/>
            <p:nvPr/>
          </p:nvSpPr>
          <p:spPr>
            <a:xfrm>
              <a:off x="10736818" y="5286137"/>
              <a:ext cx="3176587" cy="6469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Products at low/concerning RPR</a:t>
              </a:r>
              <a:endParaRPr lang="en-US" sz="2000" dirty="0"/>
            </a:p>
          </p:txBody>
        </p:sp>
      </p:grpSp>
      <p:sp>
        <p:nvSpPr>
          <p:cNvPr id="14" name="Shape 9"/>
          <p:cNvSpPr/>
          <p:nvPr/>
        </p:nvSpPr>
        <p:spPr>
          <a:xfrm>
            <a:off x="724614" y="6779181"/>
            <a:ext cx="13181171" cy="879634"/>
          </a:xfrm>
          <a:prstGeom prst="roundRect">
            <a:avLst>
              <a:gd name="adj" fmla="val 9886"/>
            </a:avLst>
          </a:prstGeom>
          <a:solidFill>
            <a:srgbClr val="D2D2E0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45" y="7085290"/>
            <a:ext cx="258723" cy="20693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397198" y="7037784"/>
            <a:ext cx="1230165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 :</a:t>
            </a: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commit a comprehensive audit of customer’s satisfactiona quality assessment of company's products.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55796" y="666036"/>
            <a:ext cx="924401" cy="352187"/>
          </a:xfrm>
          <a:prstGeom prst="roundRect">
            <a:avLst>
              <a:gd name="adj" fmla="val 17877"/>
            </a:avLst>
          </a:prstGeom>
          <a:solidFill>
            <a:srgbClr val="015983"/>
          </a:solidFill>
          <a:ln/>
        </p:spPr>
      </p:sp>
      <p:sp>
        <p:nvSpPr>
          <p:cNvPr id="3" name="Text 1"/>
          <p:cNvSpPr/>
          <p:nvPr/>
        </p:nvSpPr>
        <p:spPr>
          <a:xfrm>
            <a:off x="768191" y="722233"/>
            <a:ext cx="699611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 2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655796" y="1093113"/>
            <a:ext cx="6627852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Shipping Optimization Needed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1626394" y="5050988"/>
            <a:ext cx="234219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55796" y="5456039"/>
            <a:ext cx="428339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1450" dirty="0"/>
          </a:p>
        </p:txBody>
      </p: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08FAE105-3058-468C-AF04-407172848DCC}"/>
              </a:ext>
            </a:extLst>
          </p:cNvPr>
          <p:cNvGrpSpPr/>
          <p:nvPr/>
        </p:nvGrpSpPr>
        <p:grpSpPr>
          <a:xfrm>
            <a:off x="5928480" y="2006322"/>
            <a:ext cx="4283512" cy="3749516"/>
            <a:chOff x="5173385" y="2006322"/>
            <a:chExt cx="4283512" cy="3749516"/>
          </a:xfrm>
        </p:grpSpPr>
        <p:sp>
          <p:nvSpPr>
            <p:cNvPr id="8" name="Text 5"/>
            <p:cNvSpPr/>
            <p:nvPr/>
          </p:nvSpPr>
          <p:spPr>
            <a:xfrm>
              <a:off x="6162675" y="3177421"/>
              <a:ext cx="2304574" cy="4683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650"/>
                </a:lnSpc>
                <a:buNone/>
              </a:pPr>
              <a:r>
                <a:rPr lang="en-US" sz="36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11%</a:t>
              </a:r>
              <a:endParaRPr lang="en-US" sz="3650" dirty="0"/>
            </a:p>
          </p:txBody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9786" y="2006322"/>
              <a:ext cx="2810589" cy="2810589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6143982" y="5050988"/>
              <a:ext cx="2342197" cy="2926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00"/>
                </a:lnSpc>
                <a:buNone/>
              </a:pPr>
              <a:r>
                <a:rPr lang="en-US" sz="1800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Outliers</a:t>
              </a:r>
              <a:endParaRPr lang="en-US" sz="1800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5173385" y="5456039"/>
              <a:ext cx="4283512" cy="2997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By Shipping Time</a:t>
              </a:r>
              <a:endParaRPr lang="en-US" sz="1450" dirty="0"/>
            </a:p>
          </p:txBody>
        </p:sp>
      </p:grpSp>
      <p:sp>
        <p:nvSpPr>
          <p:cNvPr id="12" name="Text 8"/>
          <p:cNvSpPr/>
          <p:nvPr/>
        </p:nvSpPr>
        <p:spPr>
          <a:xfrm>
            <a:off x="10680383" y="3177421"/>
            <a:ext cx="2304574" cy="468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95%</a:t>
            </a:r>
            <a:endParaRPr lang="en-US" sz="36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494" y="2006322"/>
            <a:ext cx="2810589" cy="28105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661690" y="5050988"/>
            <a:ext cx="234219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OTIF Rate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9691092" y="5418534"/>
            <a:ext cx="4283393" cy="58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Good competitive delivery performance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9691092" y="6116241"/>
            <a:ext cx="428339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520779" y="6626781"/>
            <a:ext cx="4404360" cy="936784"/>
          </a:xfrm>
          <a:prstGeom prst="roundRect">
            <a:avLst>
              <a:gd name="adj" fmla="val 14402"/>
            </a:avLst>
          </a:prstGeom>
          <a:solidFill>
            <a:srgbClr val="CCCCCC">
              <a:alpha val="95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708065" y="6795373"/>
            <a:ext cx="4029789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US shipments take as long or longer than intercontinental shipping. 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5119926" y="6626781"/>
            <a:ext cx="4404360" cy="936784"/>
          </a:xfrm>
          <a:prstGeom prst="roundRect">
            <a:avLst>
              <a:gd name="adj" fmla="val 14402"/>
            </a:avLst>
          </a:prstGeom>
          <a:solidFill>
            <a:srgbClr val="CCCCCC">
              <a:alpha val="9500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5307211" y="6795373"/>
            <a:ext cx="4029789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Heat map analysis reveals problematic areas: </a:t>
            </a: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Ireland, Spain, UK 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that require investigation</a:t>
            </a:r>
            <a:endParaRPr lang="en-US" sz="1450" dirty="0"/>
          </a:p>
        </p:txBody>
      </p:sp>
      <p:sp>
        <p:nvSpPr>
          <p:cNvPr id="21" name="Shape 16"/>
          <p:cNvSpPr/>
          <p:nvPr/>
        </p:nvSpPr>
        <p:spPr>
          <a:xfrm>
            <a:off x="9719072" y="6626781"/>
            <a:ext cx="4404360" cy="936784"/>
          </a:xfrm>
          <a:prstGeom prst="roundRect">
            <a:avLst>
              <a:gd name="adj" fmla="val 14402"/>
            </a:avLst>
          </a:prstGeom>
          <a:solidFill>
            <a:srgbClr val="CCCCCC">
              <a:alpha val="95000"/>
            </a:srgbClr>
          </a:solidFill>
          <a:ln/>
        </p:spPr>
      </p:sp>
      <p:sp>
        <p:nvSpPr>
          <p:cNvPr id="22" name="Text 17"/>
          <p:cNvSpPr/>
          <p:nvPr/>
        </p:nvSpPr>
        <p:spPr>
          <a:xfrm>
            <a:off x="9906357" y="6795373"/>
            <a:ext cx="4029789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percentage of outliers shows inconsistency and warns of </a:t>
            </a: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OTIF failures</a:t>
            </a:r>
            <a:endParaRPr lang="en-US" sz="1450" dirty="0"/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CF4328C4-DC0F-4FFF-AB65-E23AFD8C791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3360" y="1838384"/>
            <a:ext cx="5476875" cy="4352925"/>
          </a:xfrm>
          <a:prstGeom prst="rect">
            <a:avLst/>
          </a:prstGeom>
        </p:spPr>
      </p:pic>
      <p:sp>
        <p:nvSpPr>
          <p:cNvPr id="28" name="אליפסה 27">
            <a:hlinkClick r:id="rId6" action="ppaction://hlinksldjump"/>
            <a:extLst>
              <a:ext uri="{FF2B5EF4-FFF2-40B4-BE49-F238E27FC236}">
                <a16:creationId xmlns:a16="http://schemas.microsoft.com/office/drawing/2014/main" id="{F2100D61-8CAD-4977-9F2F-964DDB4775FB}"/>
              </a:ext>
            </a:extLst>
          </p:cNvPr>
          <p:cNvSpPr/>
          <p:nvPr/>
        </p:nvSpPr>
        <p:spPr>
          <a:xfrm>
            <a:off x="7051436" y="6330949"/>
            <a:ext cx="464423" cy="46442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גרפיקה 29" descr="מהדק עם מילוי מלא">
            <a:extLst>
              <a:ext uri="{FF2B5EF4-FFF2-40B4-BE49-F238E27FC236}">
                <a16:creationId xmlns:a16="http://schemas.microsoft.com/office/drawing/2014/main" id="{1723E228-359D-4A36-8468-60A7B3823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3747" y="6416040"/>
            <a:ext cx="299799" cy="299799"/>
          </a:xfrm>
          <a:prstGeom prst="rect">
            <a:avLst/>
          </a:prstGeom>
        </p:spPr>
      </p:pic>
      <p:sp>
        <p:nvSpPr>
          <p:cNvPr id="31" name="אליפסה 30">
            <a:hlinkClick r:id="rId9" action="ppaction://hlinksldjump"/>
            <a:extLst>
              <a:ext uri="{FF2B5EF4-FFF2-40B4-BE49-F238E27FC236}">
                <a16:creationId xmlns:a16="http://schemas.microsoft.com/office/drawing/2014/main" id="{F87ADD12-16EA-4F4E-B8E7-0E94A11770BB}"/>
              </a:ext>
            </a:extLst>
          </p:cNvPr>
          <p:cNvSpPr/>
          <p:nvPr/>
        </p:nvSpPr>
        <p:spPr>
          <a:xfrm>
            <a:off x="2469036" y="6330949"/>
            <a:ext cx="464423" cy="46442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גרפיקה 31" descr="מהדק עם מילוי מלא">
            <a:extLst>
              <a:ext uri="{FF2B5EF4-FFF2-40B4-BE49-F238E27FC236}">
                <a16:creationId xmlns:a16="http://schemas.microsoft.com/office/drawing/2014/main" id="{50B47C3B-5D36-4801-9E27-F5BF43FFC9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1347" y="6416040"/>
            <a:ext cx="299799" cy="2997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436850E-15D6-43CB-80E0-D355E88E7A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295608"/>
            <a:ext cx="11847758" cy="7210091"/>
          </a:xfrm>
          <a:prstGeom prst="rect">
            <a:avLst/>
          </a:prstGeom>
        </p:spPr>
      </p:pic>
      <p:sp>
        <p:nvSpPr>
          <p:cNvPr id="7" name="אליפסה 6">
            <a:hlinkClick r:id="rId3" action="ppaction://hlinksldjump"/>
            <a:extLst>
              <a:ext uri="{FF2B5EF4-FFF2-40B4-BE49-F238E27FC236}">
                <a16:creationId xmlns:a16="http://schemas.microsoft.com/office/drawing/2014/main" id="{BF29B98A-6A4C-4ED8-AB0E-DD296143CAAD}"/>
              </a:ext>
            </a:extLst>
          </p:cNvPr>
          <p:cNvSpPr/>
          <p:nvPr/>
        </p:nvSpPr>
        <p:spPr>
          <a:xfrm>
            <a:off x="308837" y="541585"/>
            <a:ext cx="464423" cy="46442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גרפיקה 7" descr="קו חץ: ישר עם מילוי מלא">
            <a:hlinkClick r:id="rId3" action="ppaction://hlinksldjump"/>
            <a:extLst>
              <a:ext uri="{FF2B5EF4-FFF2-40B4-BE49-F238E27FC236}">
                <a16:creationId xmlns:a16="http://schemas.microsoft.com/office/drawing/2014/main" id="{76B2D934-79EA-4C52-8B7F-3E4CC6547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898" y="535172"/>
            <a:ext cx="376134" cy="4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515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6B8C0E63-050B-40FD-8724-7B4A923C4E92}"/>
              </a:ext>
            </a:extLst>
          </p:cNvPr>
          <p:cNvGrpSpPr/>
          <p:nvPr/>
        </p:nvGrpSpPr>
        <p:grpSpPr>
          <a:xfrm>
            <a:off x="2793565" y="251367"/>
            <a:ext cx="9043270" cy="7726865"/>
            <a:chOff x="5524500" y="2584767"/>
            <a:chExt cx="3581400" cy="3060065"/>
          </a:xfrm>
        </p:grpSpPr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71C154C6-4BDD-4058-B86A-710A4133BE6D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500" y="2584767"/>
              <a:ext cx="3581400" cy="3060065"/>
            </a:xfrm>
            <a:prstGeom prst="rect">
              <a:avLst/>
            </a:prstGeom>
          </p:spPr>
        </p:pic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BAC8C116-FAB3-4D25-A849-537E0B494BBB}"/>
                </a:ext>
              </a:extLst>
            </p:cNvPr>
            <p:cNvSpPr/>
            <p:nvPr/>
          </p:nvSpPr>
          <p:spPr>
            <a:xfrm>
              <a:off x="7566660" y="2697162"/>
              <a:ext cx="190500" cy="27749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3825016E-EFB3-4BE4-A5E6-E0D355F3F659}"/>
                </a:ext>
              </a:extLst>
            </p:cNvPr>
            <p:cNvSpPr/>
            <p:nvPr/>
          </p:nvSpPr>
          <p:spPr>
            <a:xfrm>
              <a:off x="6809105" y="2699702"/>
              <a:ext cx="190500" cy="27749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" name="מלבן 5">
              <a:extLst>
                <a:ext uri="{FF2B5EF4-FFF2-40B4-BE49-F238E27FC236}">
                  <a16:creationId xmlns:a16="http://schemas.microsoft.com/office/drawing/2014/main" id="{F2509002-092A-4294-A74A-D371750D608E}"/>
                </a:ext>
              </a:extLst>
            </p:cNvPr>
            <p:cNvSpPr/>
            <p:nvPr/>
          </p:nvSpPr>
          <p:spPr>
            <a:xfrm>
              <a:off x="8115300" y="2697797"/>
              <a:ext cx="190500" cy="27749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אליפסה 13">
            <a:hlinkClick r:id="rId3" action="ppaction://hlinksldjump"/>
            <a:extLst>
              <a:ext uri="{FF2B5EF4-FFF2-40B4-BE49-F238E27FC236}">
                <a16:creationId xmlns:a16="http://schemas.microsoft.com/office/drawing/2014/main" id="{65E1143B-0409-4BBB-A968-257C1E4A6FE0}"/>
              </a:ext>
            </a:extLst>
          </p:cNvPr>
          <p:cNvSpPr/>
          <p:nvPr/>
        </p:nvSpPr>
        <p:spPr>
          <a:xfrm>
            <a:off x="308837" y="541585"/>
            <a:ext cx="464423" cy="46442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גרפיקה 12" descr="קו חץ: ישר עם מילוי מלא">
            <a:hlinkClick r:id="rId3" action="ppaction://hlinksldjump"/>
            <a:extLst>
              <a:ext uri="{FF2B5EF4-FFF2-40B4-BE49-F238E27FC236}">
                <a16:creationId xmlns:a16="http://schemas.microsoft.com/office/drawing/2014/main" id="{C476E72D-A9D4-4FEF-938F-DAA11D4D2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898" y="535172"/>
            <a:ext cx="376134" cy="4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7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8041" y="407075"/>
            <a:ext cx="730448" cy="278368"/>
          </a:xfrm>
          <a:prstGeom prst="roundRect">
            <a:avLst>
              <a:gd name="adj" fmla="val 17869"/>
            </a:avLst>
          </a:prstGeom>
          <a:solidFill>
            <a:srgbClr val="015983"/>
          </a:solidFill>
          <a:ln/>
        </p:spPr>
      </p:sp>
      <p:sp>
        <p:nvSpPr>
          <p:cNvPr id="3" name="Text 1"/>
          <p:cNvSpPr/>
          <p:nvPr/>
        </p:nvSpPr>
        <p:spPr>
          <a:xfrm>
            <a:off x="606862" y="451485"/>
            <a:ext cx="55280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 3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518041" y="908442"/>
            <a:ext cx="4970383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Concentration Risk</a:t>
            </a:r>
            <a:endParaRPr lang="en-US" sz="4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50" y="1585973"/>
            <a:ext cx="5953694" cy="4807134"/>
          </a:xfrm>
          <a:prstGeom prst="rect">
            <a:avLst/>
          </a:prstGeom>
        </p:spPr>
      </p:pic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8E23C151-E7E7-4B58-B369-C7BAC5679475}"/>
              </a:ext>
            </a:extLst>
          </p:cNvPr>
          <p:cNvGrpSpPr/>
          <p:nvPr/>
        </p:nvGrpSpPr>
        <p:grpSpPr>
          <a:xfrm>
            <a:off x="7147188" y="1870174"/>
            <a:ext cx="6692534" cy="2437003"/>
            <a:chOff x="518041" y="5281374"/>
            <a:chExt cx="5918835" cy="2155270"/>
          </a:xfrm>
        </p:grpSpPr>
        <p:sp>
          <p:nvSpPr>
            <p:cNvPr id="6" name="Text 3"/>
            <p:cNvSpPr/>
            <p:nvPr/>
          </p:nvSpPr>
          <p:spPr>
            <a:xfrm>
              <a:off x="2922032" y="5845731"/>
              <a:ext cx="1110615" cy="22574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25.24%</a:t>
              </a:r>
              <a:endParaRPr lang="en-US" sz="1750" dirty="0"/>
            </a:p>
          </p:txBody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0231" y="5281374"/>
              <a:ext cx="1354455" cy="1354455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2552224" y="6820733"/>
              <a:ext cx="1850469" cy="2312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4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CCR Rate</a:t>
              </a:r>
              <a:endParaRPr lang="en-US" sz="145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518041" y="7199948"/>
              <a:ext cx="5918835" cy="2366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850"/>
                </a:lnSpc>
                <a:buNone/>
              </a:pPr>
              <a:r>
                <a:rPr lang="en-US" sz="11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Customer Concentration Ratio shows concerning dependency</a:t>
              </a:r>
              <a:endParaRPr lang="en-US" sz="1150" dirty="0"/>
            </a:p>
          </p:txBody>
        </p:sp>
      </p:grp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7C8DB7DA-9EF9-4570-A8E5-30579BA203DA}"/>
              </a:ext>
            </a:extLst>
          </p:cNvPr>
          <p:cNvGrpSpPr/>
          <p:nvPr/>
        </p:nvGrpSpPr>
        <p:grpSpPr>
          <a:xfrm>
            <a:off x="6805372" y="4525672"/>
            <a:ext cx="7314367" cy="1215628"/>
            <a:chOff x="6805493" y="1595676"/>
            <a:chExt cx="7314367" cy="1215628"/>
          </a:xfrm>
        </p:grpSpPr>
        <p:sp>
          <p:nvSpPr>
            <p:cNvPr id="10" name="Shape 6"/>
            <p:cNvSpPr/>
            <p:nvPr/>
          </p:nvSpPr>
          <p:spPr>
            <a:xfrm>
              <a:off x="6805493" y="1595676"/>
              <a:ext cx="7314367" cy="1215628"/>
            </a:xfrm>
            <a:prstGeom prst="roundRect">
              <a:avLst>
                <a:gd name="adj" fmla="val 5115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11" name="Text 7"/>
            <p:cNvSpPr/>
            <p:nvPr/>
          </p:nvSpPr>
          <p:spPr>
            <a:xfrm>
              <a:off x="6961108" y="1751290"/>
              <a:ext cx="2210514" cy="2312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 rtl="0">
                <a:lnSpc>
                  <a:spcPts val="1800"/>
                </a:lnSpc>
                <a:buNone/>
              </a:pPr>
              <a:r>
                <a:rPr lang="en-US" sz="14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Target Markets for Growth</a:t>
              </a:r>
              <a:endParaRPr lang="en-US" sz="1450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6961108" y="2130504"/>
              <a:ext cx="7003137" cy="2366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 rtl="0">
                <a:lnSpc>
                  <a:spcPts val="1850"/>
                </a:lnSpc>
                <a:buSzPct val="100000"/>
                <a:buChar char="•"/>
              </a:pPr>
              <a:r>
                <a:rPr lang="en-US" sz="115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Austria:</a:t>
              </a:r>
              <a:r>
                <a:rPr lang="en-US" sz="11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Leverage Ernest Handel partnership success</a:t>
              </a:r>
              <a:endParaRPr lang="en-US" sz="1150" dirty="0"/>
            </a:p>
          </p:txBody>
        </p:sp>
        <p:sp>
          <p:nvSpPr>
            <p:cNvPr id="13" name="Text 9"/>
            <p:cNvSpPr/>
            <p:nvPr/>
          </p:nvSpPr>
          <p:spPr>
            <a:xfrm>
              <a:off x="6961108" y="2418993"/>
              <a:ext cx="7003137" cy="2366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 rtl="0">
                <a:lnSpc>
                  <a:spcPts val="1850"/>
                </a:lnSpc>
                <a:buSzPct val="100000"/>
                <a:buChar char="•"/>
              </a:pPr>
              <a:r>
                <a:rPr lang="en-US" sz="115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France/Brazil:</a:t>
              </a:r>
              <a:r>
                <a:rPr lang="en-US" sz="11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Medium influence markets with growth potential</a:t>
              </a:r>
              <a:endParaRPr lang="en-US" sz="1150" dirty="0"/>
            </a:p>
          </p:txBody>
        </p:sp>
      </p:grp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DB4108BD-0241-41F4-A166-8C98DDF7F098}"/>
              </a:ext>
            </a:extLst>
          </p:cNvPr>
          <p:cNvGrpSpPr/>
          <p:nvPr/>
        </p:nvGrpSpPr>
        <p:grpSpPr>
          <a:xfrm>
            <a:off x="958099" y="6459771"/>
            <a:ext cx="13161640" cy="1215628"/>
            <a:chOff x="6805493" y="6447115"/>
            <a:chExt cx="7314367" cy="1215628"/>
          </a:xfrm>
        </p:grpSpPr>
        <p:grpSp>
          <p:nvGrpSpPr>
            <p:cNvPr id="20" name="קבוצה 19">
              <a:extLst>
                <a:ext uri="{FF2B5EF4-FFF2-40B4-BE49-F238E27FC236}">
                  <a16:creationId xmlns:a16="http://schemas.microsoft.com/office/drawing/2014/main" id="{3BF2549E-8766-4367-9263-9046604B1151}"/>
                </a:ext>
              </a:extLst>
            </p:cNvPr>
            <p:cNvGrpSpPr/>
            <p:nvPr/>
          </p:nvGrpSpPr>
          <p:grpSpPr>
            <a:xfrm>
              <a:off x="6805493" y="6447115"/>
              <a:ext cx="7314367" cy="1215628"/>
              <a:chOff x="6805493" y="6447115"/>
              <a:chExt cx="7314367" cy="1215628"/>
            </a:xfrm>
          </p:grpSpPr>
          <p:sp>
            <p:nvSpPr>
              <p:cNvPr id="16" name="Shape 11"/>
              <p:cNvSpPr/>
              <p:nvPr/>
            </p:nvSpPr>
            <p:spPr>
              <a:xfrm>
                <a:off x="6805493" y="6447115"/>
                <a:ext cx="7314367" cy="1215628"/>
              </a:xfrm>
              <a:prstGeom prst="roundRect">
                <a:avLst>
                  <a:gd name="adj" fmla="val 5115"/>
                </a:avLst>
              </a:prstGeom>
              <a:solidFill>
                <a:srgbClr val="E1E1EA"/>
              </a:solidFill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17" name="Text 12"/>
              <p:cNvSpPr/>
              <p:nvPr/>
            </p:nvSpPr>
            <p:spPr>
              <a:xfrm>
                <a:off x="6961108" y="6602730"/>
                <a:ext cx="1850469" cy="23121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en-US" sz="145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Recommendations</a:t>
                </a:r>
                <a:endParaRPr lang="en-US" sz="1450" dirty="0"/>
              </a:p>
            </p:txBody>
          </p:sp>
        </p:grpSp>
        <p:sp>
          <p:nvSpPr>
            <p:cNvPr id="18" name="Text 13"/>
            <p:cNvSpPr/>
            <p:nvPr/>
          </p:nvSpPr>
          <p:spPr>
            <a:xfrm>
              <a:off x="6961108" y="6981944"/>
              <a:ext cx="7003137" cy="2366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 rtl="0">
                <a:lnSpc>
                  <a:spcPts val="1850"/>
                </a:lnSpc>
                <a:buSzPct val="100000"/>
                <a:buFont typeface="+mj-lt"/>
                <a:buAutoNum type="arabicPeriod"/>
              </a:pPr>
              <a:r>
                <a:rPr lang="en-US" sz="11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Allocate resources for personalized solutions to leading customers</a:t>
              </a:r>
              <a:endParaRPr lang="en-US" sz="1150" dirty="0"/>
            </a:p>
          </p:txBody>
        </p:sp>
        <p:sp>
          <p:nvSpPr>
            <p:cNvPr id="19" name="Text 14"/>
            <p:cNvSpPr/>
            <p:nvPr/>
          </p:nvSpPr>
          <p:spPr>
            <a:xfrm>
              <a:off x="6961108" y="7270433"/>
              <a:ext cx="7003137" cy="2366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 rtl="0">
                <a:lnSpc>
                  <a:spcPts val="1850"/>
                </a:lnSpc>
                <a:buSzPct val="100000"/>
                <a:buFont typeface="+mj-lt"/>
                <a:buAutoNum type="arabicPeriod" startAt="2"/>
              </a:pPr>
              <a:r>
                <a:rPr lang="en-US" sz="11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Expand high-income customer base to balance risk exposure</a:t>
              </a:r>
              <a:endParaRPr lang="en-US" sz="1150" dirty="0"/>
            </a:p>
          </p:txBody>
        </p:sp>
      </p:grpSp>
      <p:sp>
        <p:nvSpPr>
          <p:cNvPr id="29" name="אליפסה 28">
            <a:hlinkClick r:id="rId5" action="ppaction://hlinksldjump"/>
            <a:extLst>
              <a:ext uri="{FF2B5EF4-FFF2-40B4-BE49-F238E27FC236}">
                <a16:creationId xmlns:a16="http://schemas.microsoft.com/office/drawing/2014/main" id="{2C73C08A-D2D1-4C7A-853A-CB017DD70160}"/>
              </a:ext>
            </a:extLst>
          </p:cNvPr>
          <p:cNvSpPr/>
          <p:nvPr/>
        </p:nvSpPr>
        <p:spPr>
          <a:xfrm>
            <a:off x="13320245" y="4913095"/>
            <a:ext cx="464423" cy="464423"/>
          </a:xfrm>
          <a:prstGeom prst="ellipse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גרפיקה 29" descr="מהדק עם מילוי מלא">
            <a:extLst>
              <a:ext uri="{FF2B5EF4-FFF2-40B4-BE49-F238E27FC236}">
                <a16:creationId xmlns:a16="http://schemas.microsoft.com/office/drawing/2014/main" id="{276CD6B5-F233-4125-8D7B-CCEE48B9B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02556" y="4998186"/>
            <a:ext cx="299799" cy="2997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AB7D44F4-35EC-4510-8814-79505733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060" y="499007"/>
            <a:ext cx="9795347" cy="7231586"/>
          </a:xfrm>
          <a:prstGeom prst="rect">
            <a:avLst/>
          </a:prstGeom>
        </p:spPr>
      </p:pic>
      <p:sp>
        <p:nvSpPr>
          <p:cNvPr id="3" name="אליפסה 2">
            <a:hlinkClick r:id="rId3" action="ppaction://hlinksldjump"/>
            <a:extLst>
              <a:ext uri="{FF2B5EF4-FFF2-40B4-BE49-F238E27FC236}">
                <a16:creationId xmlns:a16="http://schemas.microsoft.com/office/drawing/2014/main" id="{E35CCBA1-C634-4AB4-8106-DC6E60D95CBD}"/>
              </a:ext>
            </a:extLst>
          </p:cNvPr>
          <p:cNvSpPr/>
          <p:nvPr/>
        </p:nvSpPr>
        <p:spPr>
          <a:xfrm>
            <a:off x="308837" y="541585"/>
            <a:ext cx="464423" cy="46442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גרפיקה 3" descr="קו חץ: ישר עם מילוי מלא">
            <a:hlinkClick r:id="rId4" action="ppaction://hlinksldjump"/>
            <a:extLst>
              <a:ext uri="{FF2B5EF4-FFF2-40B4-BE49-F238E27FC236}">
                <a16:creationId xmlns:a16="http://schemas.microsoft.com/office/drawing/2014/main" id="{147B035E-FDD5-4B9C-B2B8-0C787D72C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898" y="535172"/>
            <a:ext cx="376134" cy="4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61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id="{B0D19B92-D1E8-4183-B354-E2336782AC93}"/>
              </a:ext>
            </a:extLst>
          </p:cNvPr>
          <p:cNvSpPr/>
          <p:nvPr/>
        </p:nvSpPr>
        <p:spPr>
          <a:xfrm>
            <a:off x="698500" y="6127835"/>
            <a:ext cx="6616700" cy="153546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012A18B7-64C8-4178-BD0F-4603322C2FCF}"/>
              </a:ext>
            </a:extLst>
          </p:cNvPr>
          <p:cNvSpPr/>
          <p:nvPr/>
        </p:nvSpPr>
        <p:spPr>
          <a:xfrm>
            <a:off x="698500" y="4164048"/>
            <a:ext cx="6616700" cy="1853971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C4F1F4B6-7655-42CA-ABCD-EBCD4C827CC3}"/>
              </a:ext>
            </a:extLst>
          </p:cNvPr>
          <p:cNvSpPr/>
          <p:nvPr/>
        </p:nvSpPr>
        <p:spPr>
          <a:xfrm>
            <a:off x="698500" y="1842374"/>
            <a:ext cx="6616700" cy="2213221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1" y="1880261"/>
            <a:ext cx="4076701" cy="20696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121" y="8793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Other Delivarbles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32021" y="19852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Tableau Interactive Dashboard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32021" y="25521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Audience: Sales team managers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32021" y="31191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Features: Monthly gross profit gauge, Team performance, Stock status, Trending Items</a:t>
            </a:r>
            <a:endParaRPr lang="en-US" sz="17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395577A-2E35-414E-949C-C9569DBAEF02}"/>
              </a:ext>
            </a:extLst>
          </p:cNvPr>
          <p:cNvSpPr/>
          <p:nvPr/>
        </p:nvSpPr>
        <p:spPr>
          <a:xfrm>
            <a:off x="932021" y="42851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 Interactive Dashboard</a:t>
            </a:r>
            <a:endParaRPr lang="en-US" sz="17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D3A36DE-F4A1-4FAA-BBC3-1739069DE6F5}"/>
              </a:ext>
            </a:extLst>
          </p:cNvPr>
          <p:cNvSpPr/>
          <p:nvPr/>
        </p:nvSpPr>
        <p:spPr>
          <a:xfrm>
            <a:off x="932021" y="48520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Audience: Customer relations team</a:t>
            </a:r>
            <a:endParaRPr lang="en-US" sz="17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3FA1A83-C92E-4CE4-8353-003A6F7E0155}"/>
              </a:ext>
            </a:extLst>
          </p:cNvPr>
          <p:cNvSpPr/>
          <p:nvPr/>
        </p:nvSpPr>
        <p:spPr>
          <a:xfrm>
            <a:off x="932021" y="54190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Features: AOV KPI, Customer Behaviour </a:t>
            </a:r>
            <a:endParaRPr lang="en-US" sz="175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30690EA-0A95-4496-9ECD-5613C0D41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2" y="4279684"/>
            <a:ext cx="3574250" cy="3209576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91D6F293-7575-4A1A-B9FE-6FAF7C34677B}"/>
              </a:ext>
            </a:extLst>
          </p:cNvPr>
          <p:cNvSpPr/>
          <p:nvPr/>
        </p:nvSpPr>
        <p:spPr>
          <a:xfrm>
            <a:off x="932021" y="6222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EDA Rerport</a:t>
            </a:r>
            <a:endParaRPr lang="en-US" sz="17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466EB03D-E284-4581-864B-42E2A9984D20}"/>
              </a:ext>
            </a:extLst>
          </p:cNvPr>
          <p:cNvSpPr/>
          <p:nvPr/>
        </p:nvSpPr>
        <p:spPr>
          <a:xfrm>
            <a:off x="932021" y="67890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analysis and explanation of the dataset, key insights, analysis approach, etc.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4837" y="747951"/>
            <a:ext cx="1147763" cy="339923"/>
          </a:xfrm>
          <a:prstGeom prst="roundRect">
            <a:avLst>
              <a:gd name="adj" fmla="val 17085"/>
            </a:avLst>
          </a:prstGeom>
          <a:noFill/>
          <a:ln w="7620">
            <a:solidFill>
              <a:srgbClr val="1B1B2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16161" y="807363"/>
            <a:ext cx="92511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WORK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04837" y="1156930"/>
            <a:ext cx="7283768" cy="54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0">
              <a:lnSpc>
                <a:spcPts val="4250"/>
              </a:lnSpc>
              <a:buNone/>
            </a:pPr>
            <a:r>
              <a:rPr lang="en-US" sz="3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Next Steps for Enhanced Profitability</a:t>
            </a:r>
            <a:endParaRPr lang="en-US" sz="3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837" y="1977747"/>
            <a:ext cx="172760" cy="17276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04837" y="2226945"/>
            <a:ext cx="7934325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8" name="Text 4"/>
          <p:cNvSpPr/>
          <p:nvPr/>
        </p:nvSpPr>
        <p:spPr>
          <a:xfrm>
            <a:off x="833437" y="1960281"/>
            <a:ext cx="288881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Statistical Hypothesis Testing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04837" y="2315348"/>
            <a:ext cx="79343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rigorous testing to validate assumptions and quantify impact of key variables on profit.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837" y="3333155"/>
            <a:ext cx="172760" cy="17276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604837" y="3582353"/>
            <a:ext cx="7934325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2" name="Text 7"/>
          <p:cNvSpPr/>
          <p:nvPr/>
        </p:nvSpPr>
        <p:spPr>
          <a:xfrm>
            <a:off x="833437" y="3303191"/>
            <a:ext cx="321409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Engineering &amp; Modeling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604837" y="3675279"/>
            <a:ext cx="79343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new features and predictive models to forecast sales, identify trends, and optimize inventory.</a:t>
            </a:r>
            <a:endParaRPr lang="en-US" sz="13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837" y="4688562"/>
            <a:ext cx="172760" cy="17276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604837" y="4937760"/>
            <a:ext cx="7934325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6" name="Text 10"/>
          <p:cNvSpPr/>
          <p:nvPr/>
        </p:nvSpPr>
        <p:spPr>
          <a:xfrm>
            <a:off x="833437" y="4667726"/>
            <a:ext cx="216050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Data Sources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604837" y="5035211"/>
            <a:ext cx="79343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additional data on shipping variables (delays, weather) and deepen customer profile insights.</a:t>
            </a:r>
            <a:endParaRPr lang="en-US" sz="13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4837" y="6043970"/>
            <a:ext cx="172760" cy="172760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604837" y="6293167"/>
            <a:ext cx="7934325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0" name="Text 13"/>
          <p:cNvSpPr/>
          <p:nvPr/>
        </p:nvSpPr>
        <p:spPr>
          <a:xfrm>
            <a:off x="777597" y="6023133"/>
            <a:ext cx="3223141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Analytical Techniques</a:t>
            </a:r>
            <a:endParaRPr lang="en-US" sz="1700" dirty="0"/>
          </a:p>
        </p:txBody>
      </p:sp>
      <p:sp>
        <p:nvSpPr>
          <p:cNvPr id="21" name="Text 14"/>
          <p:cNvSpPr/>
          <p:nvPr/>
        </p:nvSpPr>
        <p:spPr>
          <a:xfrm>
            <a:off x="604837" y="6395743"/>
            <a:ext cx="7934325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sophisticated methods to uncover root causes of shipment delays and other operational inefficiencies.</a:t>
            </a:r>
            <a:endParaRPr lang="en-US" sz="1350" dirty="0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118"/>
            <a:ext cx="5709047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 Process And Tools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013" y="2077998"/>
            <a:ext cx="2488923" cy="140053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889" y="2953762"/>
            <a:ext cx="1695807" cy="95381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698" y="2045534"/>
            <a:ext cx="2923103" cy="164413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143" y="1931255"/>
            <a:ext cx="2076570" cy="1678697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18066" y="4103370"/>
            <a:ext cx="13194268" cy="22860"/>
          </a:xfrm>
          <a:prstGeom prst="roundRect">
            <a:avLst>
              <a:gd name="adj" fmla="val 376954"/>
            </a:avLst>
          </a:prstGeom>
          <a:solidFill>
            <a:srgbClr val="C7C7D0"/>
          </a:solidFill>
          <a:ln/>
        </p:spPr>
      </p:sp>
      <p:sp>
        <p:nvSpPr>
          <p:cNvPr id="8" name="Shape 2"/>
          <p:cNvSpPr/>
          <p:nvPr/>
        </p:nvSpPr>
        <p:spPr>
          <a:xfrm>
            <a:off x="2259568" y="4103311"/>
            <a:ext cx="22860" cy="615434"/>
          </a:xfrm>
          <a:prstGeom prst="roundRect">
            <a:avLst>
              <a:gd name="adj" fmla="val 376954"/>
            </a:avLst>
          </a:prstGeom>
          <a:solidFill>
            <a:srgbClr val="C7C7D0"/>
          </a:solidFill>
          <a:ln/>
        </p:spPr>
      </p:sp>
      <p:sp>
        <p:nvSpPr>
          <p:cNvPr id="9" name="Shape 3"/>
          <p:cNvSpPr/>
          <p:nvPr/>
        </p:nvSpPr>
        <p:spPr>
          <a:xfrm>
            <a:off x="2040255" y="3872567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4"/>
          <p:cNvSpPr/>
          <p:nvPr/>
        </p:nvSpPr>
        <p:spPr>
          <a:xfrm>
            <a:off x="2117169" y="3910965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988814" y="492406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23211" y="5367576"/>
            <a:ext cx="269593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Extraction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5622250" y="4103311"/>
            <a:ext cx="22860" cy="615434"/>
          </a:xfrm>
          <a:prstGeom prst="roundRect">
            <a:avLst>
              <a:gd name="adj" fmla="val 376954"/>
            </a:avLst>
          </a:prstGeom>
          <a:solidFill>
            <a:srgbClr val="C7C7D0"/>
          </a:solidFill>
          <a:ln/>
        </p:spPr>
      </p:sp>
      <p:sp>
        <p:nvSpPr>
          <p:cNvPr id="14" name="Shape 8"/>
          <p:cNvSpPr/>
          <p:nvPr/>
        </p:nvSpPr>
        <p:spPr>
          <a:xfrm>
            <a:off x="5402937" y="3872567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>
            <a:off x="5479852" y="3910965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4351496" y="492406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Pyton</a:t>
            </a:r>
            <a:endParaRPr lang="en-US" sz="2000" dirty="0"/>
          </a:p>
        </p:txBody>
      </p:sp>
      <p:sp>
        <p:nvSpPr>
          <p:cNvPr id="17" name="Text 11"/>
          <p:cNvSpPr/>
          <p:nvPr/>
        </p:nvSpPr>
        <p:spPr>
          <a:xfrm>
            <a:off x="4285893" y="5367576"/>
            <a:ext cx="269593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 And Analysis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4285893" y="5818704"/>
            <a:ext cx="269593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pandas, numpy, matplotlib, seaborn, plotly, statsmodels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8984933" y="4103311"/>
            <a:ext cx="22860" cy="615434"/>
          </a:xfrm>
          <a:prstGeom prst="roundRect">
            <a:avLst>
              <a:gd name="adj" fmla="val 376954"/>
            </a:avLst>
          </a:prstGeom>
          <a:solidFill>
            <a:srgbClr val="C7C7D0"/>
          </a:solidFill>
          <a:ln/>
        </p:spPr>
      </p:sp>
      <p:sp>
        <p:nvSpPr>
          <p:cNvPr id="20" name="Shape 14"/>
          <p:cNvSpPr/>
          <p:nvPr/>
        </p:nvSpPr>
        <p:spPr>
          <a:xfrm>
            <a:off x="8765619" y="3872567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15"/>
          <p:cNvSpPr/>
          <p:nvPr/>
        </p:nvSpPr>
        <p:spPr>
          <a:xfrm>
            <a:off x="8842534" y="3910965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00" dirty="0"/>
          </a:p>
        </p:txBody>
      </p:sp>
      <p:sp>
        <p:nvSpPr>
          <p:cNvPr id="22" name="Text 16"/>
          <p:cNvSpPr/>
          <p:nvPr/>
        </p:nvSpPr>
        <p:spPr>
          <a:xfrm>
            <a:off x="7714178" y="492406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Excel / Tableau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48575" y="5367576"/>
            <a:ext cx="269593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Analysis And Dashboard Creation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12347615" y="4103311"/>
            <a:ext cx="22860" cy="615434"/>
          </a:xfrm>
          <a:prstGeom prst="roundRect">
            <a:avLst>
              <a:gd name="adj" fmla="val 376954"/>
            </a:avLst>
          </a:prstGeom>
          <a:solidFill>
            <a:srgbClr val="C7C7D0"/>
          </a:solidFill>
          <a:ln/>
        </p:spPr>
      </p:sp>
      <p:sp>
        <p:nvSpPr>
          <p:cNvPr id="25" name="Shape 19"/>
          <p:cNvSpPr/>
          <p:nvPr/>
        </p:nvSpPr>
        <p:spPr>
          <a:xfrm>
            <a:off x="12128302" y="3872567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6" name="Text 20"/>
          <p:cNvSpPr/>
          <p:nvPr/>
        </p:nvSpPr>
        <p:spPr>
          <a:xfrm>
            <a:off x="12205216" y="3910965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400" dirty="0"/>
          </a:p>
        </p:txBody>
      </p:sp>
      <p:sp>
        <p:nvSpPr>
          <p:cNvPr id="27" name="Text 21"/>
          <p:cNvSpPr/>
          <p:nvPr/>
        </p:nvSpPr>
        <p:spPr>
          <a:xfrm>
            <a:off x="11076861" y="492406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Tools</a:t>
            </a:r>
            <a:endParaRPr lang="en-US" sz="2000" dirty="0"/>
          </a:p>
        </p:txBody>
      </p:sp>
      <p:sp>
        <p:nvSpPr>
          <p:cNvPr id="28" name="Text 22"/>
          <p:cNvSpPr/>
          <p:nvPr/>
        </p:nvSpPr>
        <p:spPr>
          <a:xfrm>
            <a:off x="11011257" y="5367576"/>
            <a:ext cx="269593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Gemini - Insperation, Code Guidance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11011257" y="6146840"/>
            <a:ext cx="269593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ChatGPT - Proofreading, Text Structure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11011257" y="6926104"/>
            <a:ext cx="269593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Gamma - Presentation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F794CE-2990-4D7D-8A40-9FC91C187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708" y="2045534"/>
            <a:ext cx="1000449" cy="93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918573"/>
            <a:ext cx="1556742" cy="426244"/>
          </a:xfrm>
          <a:prstGeom prst="roundRect">
            <a:avLst>
              <a:gd name="adj" fmla="val 17880"/>
            </a:avLst>
          </a:prstGeom>
          <a:solidFill>
            <a:srgbClr val="E1E1EA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986558"/>
            <a:ext cx="128456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4355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3711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Background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292441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Exploratory Data Analysis for Northwind's digital store operations, focused on generating actionable insights to improve profitability.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711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Primary Goal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292441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business operations and customer behavior to identify opportunities for revenue growth and operational excellence.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35248"/>
            <a:ext cx="189095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1B1B2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110853"/>
            <a:ext cx="160353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COMPANY PROFILE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674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About Northwind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163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Northwind is a wholesale distributor specializing in food and beverage importation and exportation from around the world.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234452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2881A9"/>
          </a:solidFill>
          <a:ln w="7620">
            <a:solidFill>
              <a:srgbClr val="419AC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28224" y="34688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Sourcing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3959304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Sources products through various suppliers across specific categories including beverages, produce, and packaged items.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234452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2881A9"/>
          </a:solidFill>
          <a:ln w="7620">
            <a:solidFill>
              <a:srgbClr val="419AC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3468886"/>
            <a:ext cx="3035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Inventory Management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2982" y="395930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Tracks stock levels and restocking through it's systems that stores the data on Products dataset.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509260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2881A9"/>
          </a:solidFill>
          <a:ln w="7620">
            <a:solidFill>
              <a:srgbClr val="419AC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743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Relations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623411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Maintains ordering data showing purchase frequency and order specifics for each customer.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5509260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2881A9"/>
          </a:solidFill>
          <a:ln w="7620">
            <a:solidFill>
              <a:srgbClr val="419AC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5743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Order Fulfillment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623411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Documents complete order process from placement through shipping and delivery.</a:t>
            </a:r>
            <a:endParaRPr lang="en-US" sz="1750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8D81832C-870A-4062-814F-FC1F9C82B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12874" r="11171" b="25134"/>
          <a:stretch/>
        </p:blipFill>
        <p:spPr>
          <a:xfrm>
            <a:off x="11336056" y="782926"/>
            <a:ext cx="2583426" cy="155546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6222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Profit Generation Model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Wholesale Pricing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Buy products at wholesale prices from suppliers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Margin Creation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Sell at higher prices to create gross profit margin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Volume Strategy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high-volume bulk sales to drive revenue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1405" y="772239"/>
            <a:ext cx="1604724" cy="408980"/>
          </a:xfrm>
          <a:prstGeom prst="roundRect">
            <a:avLst>
              <a:gd name="adj" fmla="val 17874"/>
            </a:avLst>
          </a:prstGeom>
          <a:solidFill>
            <a:srgbClr val="E1E1EA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897" y="889754"/>
            <a:ext cx="173950" cy="1739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2763" y="837486"/>
            <a:ext cx="1082873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METRICS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1405" y="1268135"/>
            <a:ext cx="5439013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Research Motivation</a:t>
            </a:r>
            <a:endParaRPr lang="en-US" sz="4250" dirty="0"/>
          </a:p>
        </p:txBody>
      </p:sp>
      <p:sp>
        <p:nvSpPr>
          <p:cNvPr id="6" name="Text 3"/>
          <p:cNvSpPr/>
          <p:nvPr/>
        </p:nvSpPr>
        <p:spPr>
          <a:xfrm>
            <a:off x="761405" y="2274213"/>
            <a:ext cx="13107591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Northwind’s mission is to provide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quality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products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efficiently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to build strong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relationships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its clients, ensuring they receive what they need when they need it. Moreover, Northwind Business Idea is to gain revenue through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profit 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volumes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drive revenue</a:t>
            </a: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1405" y="3562945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01- Quality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1405" y="3902154"/>
            <a:ext cx="4224099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Text 6"/>
          <p:cNvSpPr/>
          <p:nvPr/>
        </p:nvSpPr>
        <p:spPr>
          <a:xfrm>
            <a:off x="761405" y="4071818"/>
            <a:ext cx="2872978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Repeat Purchase Rate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61405" y="4542234"/>
            <a:ext cx="4224099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product quality and customer relationship strength through repeat purchasing behavior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203031" y="3562945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02- Efficiency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5203031" y="3902154"/>
            <a:ext cx="422421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3" name="Text 10"/>
          <p:cNvSpPr/>
          <p:nvPr/>
        </p:nvSpPr>
        <p:spPr>
          <a:xfrm>
            <a:off x="5203031" y="4071818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OTIF Delivery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203031" y="4542234"/>
            <a:ext cx="4224218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On-Time &amp; In-Full delivery reflects operational efficiency and reliability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644777" y="3562945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03- Customer Relationship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9644777" y="3902154"/>
            <a:ext cx="422421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7" name="Text 14"/>
          <p:cNvSpPr/>
          <p:nvPr/>
        </p:nvSpPr>
        <p:spPr>
          <a:xfrm>
            <a:off x="9644777" y="4071818"/>
            <a:ext cx="319444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Concentration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9644777" y="4542234"/>
            <a:ext cx="4224218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most profitable customers to optimize relationship efforts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61405" y="5966936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04- Gross Profit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761405" y="6306145"/>
            <a:ext cx="6444972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1" name="Text 18"/>
          <p:cNvSpPr/>
          <p:nvPr/>
        </p:nvSpPr>
        <p:spPr>
          <a:xfrm>
            <a:off x="761405" y="6475809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Gross Profit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761405" y="6946225"/>
            <a:ext cx="644497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profit sources and cost factors for growth opportunities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423904" y="5966936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05- High Volumes</a:t>
            </a:r>
            <a:endParaRPr lang="en-US" sz="1700" dirty="0"/>
          </a:p>
        </p:txBody>
      </p:sp>
      <p:sp>
        <p:nvSpPr>
          <p:cNvPr id="24" name="Shape 21"/>
          <p:cNvSpPr/>
          <p:nvPr/>
        </p:nvSpPr>
        <p:spPr>
          <a:xfrm>
            <a:off x="7423904" y="6306145"/>
            <a:ext cx="6445091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5" name="Text 22"/>
          <p:cNvSpPr/>
          <p:nvPr/>
        </p:nvSpPr>
        <p:spPr>
          <a:xfrm>
            <a:off x="7423904" y="6475809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Average Order Value</a:t>
            </a:r>
            <a:endParaRPr lang="en-US" sz="2100" dirty="0"/>
          </a:p>
        </p:txBody>
      </p:sp>
      <p:sp>
        <p:nvSpPr>
          <p:cNvPr id="26" name="Text 23"/>
          <p:cNvSpPr/>
          <p:nvPr/>
        </p:nvSpPr>
        <p:spPr>
          <a:xfrm>
            <a:off x="7423904" y="6946225"/>
            <a:ext cx="644509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Studies order volume trends to increase transaction sizes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Research Questions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Primary Question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579989" y="2848808"/>
            <a:ext cx="7264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can Northwind increase its profit using data-driven decisions?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39828" y="2848808"/>
            <a:ext cx="30480" cy="362903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7" name="Text 4"/>
          <p:cNvSpPr/>
          <p:nvPr/>
        </p:nvSpPr>
        <p:spPr>
          <a:xfrm>
            <a:off x="6239828" y="3466862"/>
            <a:ext cx="2838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Supporting Questions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39828" y="40480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products have low repeat purchase rates?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449020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Where can operations be optimized for efficiency?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9828" y="49324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Who are the most profitable customers and their profiles?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39828" y="537460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can gross profit be increased?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39828" y="581679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factors affect Average Order Value?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295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2310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Multi-label dataset containing 11 different and related dataset describing different aspects of Northwind operations.</a:t>
            </a:r>
            <a:endParaRPr lang="en-US" sz="175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תצוגת שקופית 7">
                <a:extLst>
                  <a:ext uri="{FF2B5EF4-FFF2-40B4-BE49-F238E27FC236}">
                    <a16:creationId xmlns:a16="http://schemas.microsoft.com/office/drawing/2014/main" id="{0F3BAF49-43F1-4365-B6FA-AF6926DA97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0977559"/>
                  </p:ext>
                </p:extLst>
              </p:nvPr>
            </p:nvGraphicFramePr>
            <p:xfrm>
              <a:off x="7176848" y="2448824"/>
              <a:ext cx="7114807" cy="4002079"/>
            </p:xfrm>
            <a:graphic>
              <a:graphicData uri="http://schemas.microsoft.com/office/powerpoint/2016/slidezoom">
                <pslz:sldZm>
                  <pslz:sldZmObj sldId="273" cId="1758478158">
                    <pslz:zmPr id="{A4E92D88-6981-4031-92DF-C0E8F24CE7A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14807" cy="400207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תצוגת שקופית 7">
                <a:extLst>
                  <a:ext uri="{FF2B5EF4-FFF2-40B4-BE49-F238E27FC236}">
                    <a16:creationId xmlns:a16="http://schemas.microsoft.com/office/drawing/2014/main" id="{0F3BAF49-43F1-4365-B6FA-AF6926DA97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848" y="2448824"/>
                <a:ext cx="7114807" cy="400207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295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2310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Multi-label dataset containing 11 different and related dataset describing different aspects of Northwind operations.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2242" cy="82296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תצוגת שקופית 7">
                <a:extLst>
                  <a:ext uri="{FF2B5EF4-FFF2-40B4-BE49-F238E27FC236}">
                    <a16:creationId xmlns:a16="http://schemas.microsoft.com/office/drawing/2014/main" id="{7524172A-3070-4921-9A99-03252FAC9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185872"/>
                  </p:ext>
                </p:extLst>
              </p:nvPr>
            </p:nvGraphicFramePr>
            <p:xfrm>
              <a:off x="4822520" y="175870"/>
              <a:ext cx="1189973" cy="669360"/>
            </p:xfrm>
            <a:graphic>
              <a:graphicData uri="http://schemas.microsoft.com/office/powerpoint/2016/slidezoom">
                <pslz:sldZm>
                  <pslz:sldZmObj sldId="262" cId="0">
                    <pslz:zmPr id="{5F6B6AD6-6EEF-4188-9012-438FE40A79D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89973" cy="669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תצוגת שקופית 7">
                <a:extLst>
                  <a:ext uri="{FF2B5EF4-FFF2-40B4-BE49-F238E27FC236}">
                    <a16:creationId xmlns:a16="http://schemas.microsoft.com/office/drawing/2014/main" id="{7524172A-3070-4921-9A99-03252FAC9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2520" y="175870"/>
                <a:ext cx="1189973" cy="6693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84781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733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50518" y="443151"/>
            <a:ext cx="1145262" cy="318135"/>
          </a:xfrm>
          <a:prstGeom prst="roundRect">
            <a:avLst>
              <a:gd name="adj" fmla="val 17024"/>
            </a:avLst>
          </a:prstGeom>
          <a:noFill/>
          <a:ln w="7620">
            <a:solidFill>
              <a:srgbClr val="1B1B2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154817" y="499110"/>
            <a:ext cx="936665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METHODOLOGY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6050518" y="825698"/>
            <a:ext cx="5746790" cy="50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Cleaning &amp; Preprocessing</a:t>
            </a:r>
            <a:endParaRPr lang="en-US" sz="3150" dirty="0"/>
          </a:p>
        </p:txBody>
      </p:sp>
      <p:sp>
        <p:nvSpPr>
          <p:cNvPr id="6" name="Shape 3"/>
          <p:cNvSpPr/>
          <p:nvPr/>
        </p:nvSpPr>
        <p:spPr>
          <a:xfrm>
            <a:off x="6050518" y="1812846"/>
            <a:ext cx="8015764" cy="1193244"/>
          </a:xfrm>
          <a:prstGeom prst="roundRect">
            <a:avLst>
              <a:gd name="adj" fmla="val 919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6050518" y="1789986"/>
            <a:ext cx="8015764" cy="91440"/>
          </a:xfrm>
          <a:prstGeom prst="roundRect">
            <a:avLst>
              <a:gd name="adj" fmla="val 74037"/>
            </a:avLst>
          </a:prstGeom>
          <a:solidFill>
            <a:srgbClr val="1B1B27"/>
          </a:solidFill>
          <a:ln/>
        </p:spPr>
      </p:sp>
      <p:sp>
        <p:nvSpPr>
          <p:cNvPr id="8" name="Shape 5"/>
          <p:cNvSpPr/>
          <p:nvPr/>
        </p:nvSpPr>
        <p:spPr>
          <a:xfrm>
            <a:off x="9816644" y="1571149"/>
            <a:ext cx="483513" cy="483513"/>
          </a:xfrm>
          <a:prstGeom prst="roundRect">
            <a:avLst>
              <a:gd name="adj" fmla="val 189116"/>
            </a:avLst>
          </a:prstGeom>
          <a:solidFill>
            <a:srgbClr val="1B1B27"/>
          </a:solidFill>
          <a:ln/>
        </p:spPr>
      </p:sp>
      <p:sp>
        <p:nvSpPr>
          <p:cNvPr id="9" name="Text 6"/>
          <p:cNvSpPr/>
          <p:nvPr/>
        </p:nvSpPr>
        <p:spPr>
          <a:xfrm>
            <a:off x="9961662" y="1691997"/>
            <a:ext cx="19335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buNone/>
            </a:pPr>
            <a:r>
              <a:rPr lang="en-US" sz="15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234470" y="2215753"/>
            <a:ext cx="201477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Values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34470" y="2564249"/>
            <a:ext cx="7647861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and handled null values to ensure data completeness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050518" y="3408878"/>
            <a:ext cx="8015764" cy="1193244"/>
          </a:xfrm>
          <a:prstGeom prst="roundRect">
            <a:avLst>
              <a:gd name="adj" fmla="val 919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6050518" y="3386018"/>
            <a:ext cx="8015764" cy="91440"/>
          </a:xfrm>
          <a:prstGeom prst="roundRect">
            <a:avLst>
              <a:gd name="adj" fmla="val 74037"/>
            </a:avLst>
          </a:prstGeom>
          <a:solidFill>
            <a:srgbClr val="1B1B27"/>
          </a:solidFill>
          <a:ln/>
        </p:spPr>
      </p:sp>
      <p:sp>
        <p:nvSpPr>
          <p:cNvPr id="14" name="Shape 11"/>
          <p:cNvSpPr/>
          <p:nvPr/>
        </p:nvSpPr>
        <p:spPr>
          <a:xfrm>
            <a:off x="9816644" y="3167182"/>
            <a:ext cx="483513" cy="483513"/>
          </a:xfrm>
          <a:prstGeom prst="roundRect">
            <a:avLst>
              <a:gd name="adj" fmla="val 189116"/>
            </a:avLst>
          </a:prstGeom>
          <a:solidFill>
            <a:srgbClr val="1B1B27"/>
          </a:solidFill>
          <a:ln/>
        </p:spPr>
      </p:sp>
      <p:sp>
        <p:nvSpPr>
          <p:cNvPr id="15" name="Text 12"/>
          <p:cNvSpPr/>
          <p:nvPr/>
        </p:nvSpPr>
        <p:spPr>
          <a:xfrm>
            <a:off x="9961662" y="3288030"/>
            <a:ext cx="19335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 rtl="0">
              <a:buNone/>
            </a:pPr>
            <a:r>
              <a:rPr lang="en-US" sz="15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234470" y="3811786"/>
            <a:ext cx="201477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Types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234470" y="4160282"/>
            <a:ext cx="7647861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Corrected data types for accurate analysis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6050518" y="5004911"/>
            <a:ext cx="8015764" cy="1193244"/>
          </a:xfrm>
          <a:prstGeom prst="roundRect">
            <a:avLst>
              <a:gd name="adj" fmla="val 919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6050518" y="4982051"/>
            <a:ext cx="8015764" cy="91440"/>
          </a:xfrm>
          <a:prstGeom prst="roundRect">
            <a:avLst>
              <a:gd name="adj" fmla="val 74037"/>
            </a:avLst>
          </a:prstGeom>
          <a:solidFill>
            <a:srgbClr val="1B1B27"/>
          </a:solidFill>
          <a:ln/>
        </p:spPr>
      </p:sp>
      <p:sp>
        <p:nvSpPr>
          <p:cNvPr id="20" name="Shape 17"/>
          <p:cNvSpPr/>
          <p:nvPr/>
        </p:nvSpPr>
        <p:spPr>
          <a:xfrm>
            <a:off x="9816644" y="4763214"/>
            <a:ext cx="483513" cy="483513"/>
          </a:xfrm>
          <a:prstGeom prst="roundRect">
            <a:avLst>
              <a:gd name="adj" fmla="val 189116"/>
            </a:avLst>
          </a:prstGeom>
          <a:solidFill>
            <a:srgbClr val="1B1B27"/>
          </a:solidFill>
          <a:ln/>
        </p:spPr>
      </p:sp>
      <p:sp>
        <p:nvSpPr>
          <p:cNvPr id="21" name="Text 18"/>
          <p:cNvSpPr/>
          <p:nvPr/>
        </p:nvSpPr>
        <p:spPr>
          <a:xfrm>
            <a:off x="9961662" y="4884063"/>
            <a:ext cx="19335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 rtl="0">
              <a:buNone/>
            </a:pPr>
            <a:r>
              <a:rPr lang="en-US" sz="15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6234470" y="5407819"/>
            <a:ext cx="201477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Outlier Treatment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6234470" y="5756315"/>
            <a:ext cx="7647861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and addressed outliers appropriately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6050518" y="6600944"/>
            <a:ext cx="8015764" cy="1193244"/>
          </a:xfrm>
          <a:prstGeom prst="roundRect">
            <a:avLst>
              <a:gd name="adj" fmla="val 919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6050518" y="6578084"/>
            <a:ext cx="8015764" cy="91440"/>
          </a:xfrm>
          <a:prstGeom prst="roundRect">
            <a:avLst>
              <a:gd name="adj" fmla="val 74037"/>
            </a:avLst>
          </a:prstGeom>
          <a:solidFill>
            <a:srgbClr val="1B1B27"/>
          </a:solidFill>
          <a:ln/>
        </p:spPr>
      </p:sp>
      <p:sp>
        <p:nvSpPr>
          <p:cNvPr id="26" name="Shape 23"/>
          <p:cNvSpPr/>
          <p:nvPr/>
        </p:nvSpPr>
        <p:spPr>
          <a:xfrm>
            <a:off x="9816644" y="6359247"/>
            <a:ext cx="483513" cy="483513"/>
          </a:xfrm>
          <a:prstGeom prst="roundRect">
            <a:avLst>
              <a:gd name="adj" fmla="val 189116"/>
            </a:avLst>
          </a:prstGeom>
          <a:solidFill>
            <a:srgbClr val="1B1B27"/>
          </a:solidFill>
          <a:ln/>
        </p:spPr>
      </p:sp>
      <p:sp>
        <p:nvSpPr>
          <p:cNvPr id="27" name="Text 24"/>
          <p:cNvSpPr/>
          <p:nvPr/>
        </p:nvSpPr>
        <p:spPr>
          <a:xfrm>
            <a:off x="9961662" y="6480096"/>
            <a:ext cx="19335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 rtl="0">
              <a:buNone/>
            </a:pPr>
            <a:r>
              <a:rPr lang="en-US" sz="15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6234470" y="7003852"/>
            <a:ext cx="2065377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Variable Restructuring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6234470" y="7352348"/>
            <a:ext cx="7647861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Renamed and restructured for clarity while preserving data integrity</a:t>
            </a:r>
            <a:endParaRPr lang="en-US" sz="125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1029</Words>
  <Application>Microsoft Office PowerPoint</Application>
  <PresentationFormat>מותאם אישית</PresentationFormat>
  <Paragraphs>182</Paragraphs>
  <Slides>19</Slides>
  <Notes>16</Notes>
  <HiddenSlides>4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5" baseType="lpstr">
      <vt:lpstr>Calibri</vt:lpstr>
      <vt:lpstr>Roboto</vt:lpstr>
      <vt:lpstr>Raleway</vt:lpstr>
      <vt:lpstr>Raleway Light</vt:lpstr>
      <vt:lpstr>Arial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subject/>
  <dc:creator/>
  <cp:lastModifiedBy>Yarin Sella</cp:lastModifiedBy>
  <cp:revision>1</cp:revision>
  <dcterms:created xsi:type="dcterms:W3CDTF">2026-01-05T09:03:01Z</dcterms:created>
  <dcterms:modified xsi:type="dcterms:W3CDTF">2026-01-05T10:10:27Z</dcterms:modified>
</cp:coreProperties>
</file>